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4"/>
  </p:sldMasterIdLst>
  <p:notesMasterIdLst>
    <p:notesMasterId r:id="rId31"/>
  </p:notesMasterIdLst>
  <p:sldIdLst>
    <p:sldId id="256" r:id="rId5"/>
    <p:sldId id="258" r:id="rId6"/>
    <p:sldId id="261" r:id="rId7"/>
    <p:sldId id="257" r:id="rId8"/>
    <p:sldId id="299" r:id="rId9"/>
    <p:sldId id="262" r:id="rId10"/>
    <p:sldId id="303" r:id="rId11"/>
    <p:sldId id="305" r:id="rId12"/>
    <p:sldId id="306" r:id="rId13"/>
    <p:sldId id="265" r:id="rId14"/>
    <p:sldId id="300" r:id="rId15"/>
    <p:sldId id="307" r:id="rId16"/>
    <p:sldId id="308" r:id="rId17"/>
    <p:sldId id="309" r:id="rId18"/>
    <p:sldId id="310" r:id="rId19"/>
    <p:sldId id="270" r:id="rId20"/>
    <p:sldId id="301" r:id="rId21"/>
    <p:sldId id="312" r:id="rId22"/>
    <p:sldId id="311" r:id="rId23"/>
    <p:sldId id="314" r:id="rId24"/>
    <p:sldId id="260" r:id="rId25"/>
    <p:sldId id="313" r:id="rId26"/>
    <p:sldId id="315" r:id="rId27"/>
    <p:sldId id="263" r:id="rId28"/>
    <p:sldId id="316" r:id="rId29"/>
    <p:sldId id="271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BD7F6A-950E-4856-9781-8C4C7FE876BE}" v="399" dt="2023-10-15T18:43:52.413"/>
  </p1510:revLst>
</p1510:revInfo>
</file>

<file path=ppt/tableStyles.xml><?xml version="1.0" encoding="utf-8"?>
<a:tblStyleLst xmlns:a="http://schemas.openxmlformats.org/drawingml/2006/main" def="{70F7C411-ED62-4F95-AAA0-C806A6720519}">
  <a:tblStyle styleId="{70F7C411-ED62-4F95-AAA0-C806A67205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222" autoAdjust="0"/>
    <p:restoredTop sz="94660"/>
  </p:normalViewPr>
  <p:slideViewPr>
    <p:cSldViewPr snapToGrid="0">
      <p:cViewPr varScale="1">
        <p:scale>
          <a:sx n="85" d="100"/>
          <a:sy n="85" d="100"/>
        </p:scale>
        <p:origin x="30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d9ac28ca4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d9ac28ca4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7b17cf0348_0_1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7b17cf0348_0_1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4735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d9ac28ca42_0_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" name="Google Shape;1566;gd9ac28ca42_0_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39231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d9ac28ca42_0_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" name="Google Shape;1566;gd9ac28ca42_0_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59174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d9ac28ca42_0_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" name="Google Shape;1566;gd9ac28ca42_0_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13016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d9ac28ca42_0_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" name="Google Shape;1566;gd9ac28ca42_0_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84771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gda548fbcb1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1" name="Google Shape;1661;gda548fbcb1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7b17cf0348_0_1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7b17cf0348_0_1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85742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7b17cf0348_0_1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7b17cf0348_0_1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58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7b17cf0348_0_1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7b17cf0348_0_1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34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7b17cf0348_0_1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7b17cf0348_0_1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2982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7b17cf0348_0_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7b17cf0348_0_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7b17cf0348_0_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7b17cf0348_0_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78571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7b17cf0348_0_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7b17cf0348_0_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00379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d9ac28ca4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d9ac28ca4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d9ac28ca4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d9ac28ca4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42288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d9ac28ca42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d9ac28ca42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7b17cf0348_0_1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7b17cf0348_0_1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7b17cf0348_0_1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7b17cf0348_0_1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962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7b17cf0348_0_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7b17cf0348_0_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0244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7b17cf0348_0_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7b17cf0348_0_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9458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7b17cf0348_0_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7b17cf0348_0_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5300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4315279"/>
            <a:ext cx="5087030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2972999" y="0"/>
            <a:ext cx="4937843" cy="323457"/>
          </a:xfrm>
          <a:custGeom>
            <a:avLst/>
            <a:gdLst/>
            <a:ahLst/>
            <a:cxnLst/>
            <a:rect l="l" t="t" r="r" b="b"/>
            <a:pathLst>
              <a:path w="154139" h="10097" extrusionOk="0">
                <a:moveTo>
                  <a:pt x="0" y="1"/>
                </a:moveTo>
                <a:cubicBezTo>
                  <a:pt x="125" y="117"/>
                  <a:pt x="286" y="134"/>
                  <a:pt x="437" y="170"/>
                </a:cubicBezTo>
                <a:cubicBezTo>
                  <a:pt x="6102" y="1392"/>
                  <a:pt x="11758" y="2641"/>
                  <a:pt x="17423" y="3846"/>
                </a:cubicBezTo>
                <a:cubicBezTo>
                  <a:pt x="22196" y="4863"/>
                  <a:pt x="26995" y="5817"/>
                  <a:pt x="31804" y="6647"/>
                </a:cubicBezTo>
                <a:cubicBezTo>
                  <a:pt x="34757" y="7155"/>
                  <a:pt x="37709" y="7628"/>
                  <a:pt x="40671" y="8038"/>
                </a:cubicBezTo>
                <a:cubicBezTo>
                  <a:pt x="43419" y="8431"/>
                  <a:pt x="46176" y="8761"/>
                  <a:pt x="48941" y="9046"/>
                </a:cubicBezTo>
                <a:cubicBezTo>
                  <a:pt x="52081" y="9377"/>
                  <a:pt x="55221" y="9635"/>
                  <a:pt x="58380" y="9787"/>
                </a:cubicBezTo>
                <a:cubicBezTo>
                  <a:pt x="60458" y="9894"/>
                  <a:pt x="62546" y="9947"/>
                  <a:pt x="64624" y="10028"/>
                </a:cubicBezTo>
                <a:cubicBezTo>
                  <a:pt x="65948" y="10075"/>
                  <a:pt x="67271" y="10096"/>
                  <a:pt x="68594" y="10096"/>
                </a:cubicBezTo>
                <a:cubicBezTo>
                  <a:pt x="72248" y="10096"/>
                  <a:pt x="75899" y="9936"/>
                  <a:pt x="79540" y="9733"/>
                </a:cubicBezTo>
                <a:cubicBezTo>
                  <a:pt x="82877" y="9555"/>
                  <a:pt x="86204" y="9234"/>
                  <a:pt x="89523" y="8850"/>
                </a:cubicBezTo>
                <a:cubicBezTo>
                  <a:pt x="92467" y="8502"/>
                  <a:pt x="95411" y="8092"/>
                  <a:pt x="98337" y="7619"/>
                </a:cubicBezTo>
                <a:cubicBezTo>
                  <a:pt x="101575" y="7111"/>
                  <a:pt x="104823" y="6593"/>
                  <a:pt x="108070" y="6094"/>
                </a:cubicBezTo>
                <a:cubicBezTo>
                  <a:pt x="111076" y="5630"/>
                  <a:pt x="114091" y="5175"/>
                  <a:pt x="117107" y="4729"/>
                </a:cubicBezTo>
                <a:cubicBezTo>
                  <a:pt x="119881" y="4318"/>
                  <a:pt x="122656" y="3926"/>
                  <a:pt x="125430" y="3542"/>
                </a:cubicBezTo>
                <a:cubicBezTo>
                  <a:pt x="128419" y="3132"/>
                  <a:pt x="131416" y="2748"/>
                  <a:pt x="134414" y="2356"/>
                </a:cubicBezTo>
                <a:cubicBezTo>
                  <a:pt x="137251" y="1999"/>
                  <a:pt x="140078" y="1633"/>
                  <a:pt x="142924" y="1303"/>
                </a:cubicBezTo>
                <a:cubicBezTo>
                  <a:pt x="146082" y="937"/>
                  <a:pt x="149249" y="634"/>
                  <a:pt x="152407" y="268"/>
                </a:cubicBezTo>
                <a:cubicBezTo>
                  <a:pt x="152978" y="197"/>
                  <a:pt x="153585" y="259"/>
                  <a:pt x="1541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537840" cy="274636"/>
          </a:xfrm>
          <a:custGeom>
            <a:avLst/>
            <a:gdLst/>
            <a:ahLst/>
            <a:cxnLst/>
            <a:rect l="l" t="t" r="r" b="b"/>
            <a:pathLst>
              <a:path w="48005" h="8573" extrusionOk="0">
                <a:moveTo>
                  <a:pt x="1" y="1"/>
                </a:moveTo>
                <a:lnTo>
                  <a:pt x="1" y="7227"/>
                </a:lnTo>
                <a:cubicBezTo>
                  <a:pt x="1919" y="8047"/>
                  <a:pt x="3944" y="8377"/>
                  <a:pt x="6004" y="8484"/>
                </a:cubicBezTo>
                <a:cubicBezTo>
                  <a:pt x="7115" y="8544"/>
                  <a:pt x="8225" y="8573"/>
                  <a:pt x="9332" y="8573"/>
                </a:cubicBezTo>
                <a:cubicBezTo>
                  <a:pt x="13331" y="8573"/>
                  <a:pt x="17309" y="8207"/>
                  <a:pt x="21277" y="7655"/>
                </a:cubicBezTo>
                <a:cubicBezTo>
                  <a:pt x="25729" y="7039"/>
                  <a:pt x="30065" y="5897"/>
                  <a:pt x="34338" y="4532"/>
                </a:cubicBezTo>
                <a:cubicBezTo>
                  <a:pt x="38388" y="3248"/>
                  <a:pt x="42367" y="1794"/>
                  <a:pt x="46426" y="554"/>
                </a:cubicBezTo>
                <a:cubicBezTo>
                  <a:pt x="46961" y="384"/>
                  <a:pt x="47523" y="304"/>
                  <a:pt x="48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299625" y="3918450"/>
            <a:ext cx="231600" cy="2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" name="Google Shape;13;p2"/>
          <p:cNvCxnSpPr/>
          <p:nvPr/>
        </p:nvCxnSpPr>
        <p:spPr>
          <a:xfrm rot="10800000">
            <a:off x="6266484" y="4771891"/>
            <a:ext cx="1869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rot="10800000">
            <a:off x="5750109" y="4842041"/>
            <a:ext cx="2200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" name="Google Shape;15;p2"/>
          <p:cNvGrpSpPr/>
          <p:nvPr/>
        </p:nvGrpSpPr>
        <p:grpSpPr>
          <a:xfrm>
            <a:off x="786075" y="137775"/>
            <a:ext cx="2432943" cy="323380"/>
            <a:chOff x="1243275" y="57550"/>
            <a:chExt cx="2432943" cy="323380"/>
          </a:xfrm>
        </p:grpSpPr>
        <p:sp>
          <p:nvSpPr>
            <p:cNvPr id="16" name="Google Shape;16;p2"/>
            <p:cNvSpPr/>
            <p:nvPr/>
          </p:nvSpPr>
          <p:spPr>
            <a:xfrm>
              <a:off x="1243275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469409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69409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469409" y="5755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243275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69554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95543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921677" y="5755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921677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921668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1478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14779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370452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370443" y="19014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560402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5604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766702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766702" y="1901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973002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2993" y="19014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199127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3856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38559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618018" y="19014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2"/>
          <p:cNvSpPr/>
          <p:nvPr/>
        </p:nvSpPr>
        <p:spPr>
          <a:xfrm>
            <a:off x="7950900" y="4531900"/>
            <a:ext cx="480000" cy="4800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4251200" y="859850"/>
            <a:ext cx="4179600" cy="294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4251150" y="3807850"/>
            <a:ext cx="41796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latin typeface="Assistant"/>
                <a:ea typeface="Assistant"/>
                <a:cs typeface="Assistant"/>
                <a:sym typeface="Assistan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9"/>
          <p:cNvSpPr/>
          <p:nvPr/>
        </p:nvSpPr>
        <p:spPr>
          <a:xfrm flipH="1">
            <a:off x="1233150" y="0"/>
            <a:ext cx="4937843" cy="323457"/>
          </a:xfrm>
          <a:custGeom>
            <a:avLst/>
            <a:gdLst/>
            <a:ahLst/>
            <a:cxnLst/>
            <a:rect l="l" t="t" r="r" b="b"/>
            <a:pathLst>
              <a:path w="154139" h="10097" extrusionOk="0">
                <a:moveTo>
                  <a:pt x="0" y="1"/>
                </a:moveTo>
                <a:cubicBezTo>
                  <a:pt x="125" y="117"/>
                  <a:pt x="286" y="134"/>
                  <a:pt x="437" y="170"/>
                </a:cubicBezTo>
                <a:cubicBezTo>
                  <a:pt x="6102" y="1392"/>
                  <a:pt x="11758" y="2641"/>
                  <a:pt x="17423" y="3846"/>
                </a:cubicBezTo>
                <a:cubicBezTo>
                  <a:pt x="22196" y="4863"/>
                  <a:pt x="26995" y="5817"/>
                  <a:pt x="31804" y="6647"/>
                </a:cubicBezTo>
                <a:cubicBezTo>
                  <a:pt x="34757" y="7155"/>
                  <a:pt x="37709" y="7628"/>
                  <a:pt x="40671" y="8038"/>
                </a:cubicBezTo>
                <a:cubicBezTo>
                  <a:pt x="43419" y="8431"/>
                  <a:pt x="46176" y="8761"/>
                  <a:pt x="48941" y="9046"/>
                </a:cubicBezTo>
                <a:cubicBezTo>
                  <a:pt x="52081" y="9377"/>
                  <a:pt x="55221" y="9635"/>
                  <a:pt x="58380" y="9787"/>
                </a:cubicBezTo>
                <a:cubicBezTo>
                  <a:pt x="60458" y="9894"/>
                  <a:pt x="62546" y="9947"/>
                  <a:pt x="64624" y="10028"/>
                </a:cubicBezTo>
                <a:cubicBezTo>
                  <a:pt x="65948" y="10075"/>
                  <a:pt x="67271" y="10096"/>
                  <a:pt x="68594" y="10096"/>
                </a:cubicBezTo>
                <a:cubicBezTo>
                  <a:pt x="72248" y="10096"/>
                  <a:pt x="75899" y="9936"/>
                  <a:pt x="79540" y="9733"/>
                </a:cubicBezTo>
                <a:cubicBezTo>
                  <a:pt x="82877" y="9555"/>
                  <a:pt x="86204" y="9234"/>
                  <a:pt x="89523" y="8850"/>
                </a:cubicBezTo>
                <a:cubicBezTo>
                  <a:pt x="92467" y="8502"/>
                  <a:pt x="95411" y="8092"/>
                  <a:pt x="98337" y="7619"/>
                </a:cubicBezTo>
                <a:cubicBezTo>
                  <a:pt x="101575" y="7111"/>
                  <a:pt x="104823" y="6593"/>
                  <a:pt x="108070" y="6094"/>
                </a:cubicBezTo>
                <a:cubicBezTo>
                  <a:pt x="111076" y="5630"/>
                  <a:pt x="114091" y="5175"/>
                  <a:pt x="117107" y="4729"/>
                </a:cubicBezTo>
                <a:cubicBezTo>
                  <a:pt x="119881" y="4318"/>
                  <a:pt x="122656" y="3926"/>
                  <a:pt x="125430" y="3542"/>
                </a:cubicBezTo>
                <a:cubicBezTo>
                  <a:pt x="128419" y="3132"/>
                  <a:pt x="131416" y="2748"/>
                  <a:pt x="134414" y="2356"/>
                </a:cubicBezTo>
                <a:cubicBezTo>
                  <a:pt x="137251" y="1999"/>
                  <a:pt x="140078" y="1633"/>
                  <a:pt x="142924" y="1303"/>
                </a:cubicBezTo>
                <a:cubicBezTo>
                  <a:pt x="146082" y="937"/>
                  <a:pt x="149249" y="634"/>
                  <a:pt x="152407" y="268"/>
                </a:cubicBezTo>
                <a:cubicBezTo>
                  <a:pt x="152978" y="197"/>
                  <a:pt x="153585" y="259"/>
                  <a:pt x="1541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88" name="Google Shape;688;p19"/>
          <p:cNvSpPr/>
          <p:nvPr/>
        </p:nvSpPr>
        <p:spPr>
          <a:xfrm flipH="1">
            <a:off x="7606151" y="0"/>
            <a:ext cx="1537840" cy="274636"/>
          </a:xfrm>
          <a:custGeom>
            <a:avLst/>
            <a:gdLst/>
            <a:ahLst/>
            <a:cxnLst/>
            <a:rect l="l" t="t" r="r" b="b"/>
            <a:pathLst>
              <a:path w="48005" h="8573" extrusionOk="0">
                <a:moveTo>
                  <a:pt x="1" y="1"/>
                </a:moveTo>
                <a:lnTo>
                  <a:pt x="1" y="7227"/>
                </a:lnTo>
                <a:cubicBezTo>
                  <a:pt x="1919" y="8047"/>
                  <a:pt x="3944" y="8377"/>
                  <a:pt x="6004" y="8484"/>
                </a:cubicBezTo>
                <a:cubicBezTo>
                  <a:pt x="7115" y="8544"/>
                  <a:pt x="8225" y="8573"/>
                  <a:pt x="9332" y="8573"/>
                </a:cubicBezTo>
                <a:cubicBezTo>
                  <a:pt x="13331" y="8573"/>
                  <a:pt x="17309" y="8207"/>
                  <a:pt x="21277" y="7655"/>
                </a:cubicBezTo>
                <a:cubicBezTo>
                  <a:pt x="25729" y="7039"/>
                  <a:pt x="30065" y="5897"/>
                  <a:pt x="34338" y="4532"/>
                </a:cubicBezTo>
                <a:cubicBezTo>
                  <a:pt x="38388" y="3248"/>
                  <a:pt x="42367" y="1794"/>
                  <a:pt x="46426" y="554"/>
                </a:cubicBezTo>
                <a:cubicBezTo>
                  <a:pt x="46961" y="384"/>
                  <a:pt x="47523" y="304"/>
                  <a:pt x="48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89" name="Google Shape;689;p19"/>
          <p:cNvSpPr/>
          <p:nvPr/>
        </p:nvSpPr>
        <p:spPr>
          <a:xfrm>
            <a:off x="0" y="4315275"/>
            <a:ext cx="6568597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690" name="Google Shape;690;p19"/>
          <p:cNvGrpSpPr/>
          <p:nvPr/>
        </p:nvGrpSpPr>
        <p:grpSpPr>
          <a:xfrm>
            <a:off x="643600" y="539400"/>
            <a:ext cx="69500" cy="1789200"/>
            <a:chOff x="643600" y="539400"/>
            <a:chExt cx="69500" cy="1789200"/>
          </a:xfrm>
        </p:grpSpPr>
        <p:cxnSp>
          <p:nvCxnSpPr>
            <p:cNvPr id="691" name="Google Shape;691;p19"/>
            <p:cNvCxnSpPr/>
            <p:nvPr/>
          </p:nvCxnSpPr>
          <p:spPr>
            <a:xfrm>
              <a:off x="713100" y="539400"/>
              <a:ext cx="0" cy="17892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2" name="Google Shape;692;p19"/>
            <p:cNvCxnSpPr/>
            <p:nvPr/>
          </p:nvCxnSpPr>
          <p:spPr>
            <a:xfrm>
              <a:off x="643600" y="539400"/>
              <a:ext cx="0" cy="17892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93" name="Google Shape;693;p19"/>
          <p:cNvGrpSpPr/>
          <p:nvPr/>
        </p:nvGrpSpPr>
        <p:grpSpPr>
          <a:xfrm>
            <a:off x="8706800" y="2519600"/>
            <a:ext cx="190200" cy="2075650"/>
            <a:chOff x="8706800" y="2601425"/>
            <a:chExt cx="190200" cy="2075650"/>
          </a:xfrm>
        </p:grpSpPr>
        <p:sp>
          <p:nvSpPr>
            <p:cNvPr id="694" name="Google Shape;694;p19"/>
            <p:cNvSpPr/>
            <p:nvPr/>
          </p:nvSpPr>
          <p:spPr>
            <a:xfrm>
              <a:off x="8706800" y="2601425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9"/>
            <p:cNvSpPr/>
            <p:nvPr/>
          </p:nvSpPr>
          <p:spPr>
            <a:xfrm>
              <a:off x="8706800" y="2870775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9"/>
            <p:cNvSpPr/>
            <p:nvPr/>
          </p:nvSpPr>
          <p:spPr>
            <a:xfrm>
              <a:off x="8706800" y="3140125"/>
              <a:ext cx="190200" cy="1902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9"/>
            <p:cNvSpPr/>
            <p:nvPr/>
          </p:nvSpPr>
          <p:spPr>
            <a:xfrm>
              <a:off x="8706800" y="3678825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9"/>
            <p:cNvSpPr/>
            <p:nvPr/>
          </p:nvSpPr>
          <p:spPr>
            <a:xfrm>
              <a:off x="8706800" y="4217525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9"/>
            <p:cNvSpPr/>
            <p:nvPr/>
          </p:nvSpPr>
          <p:spPr>
            <a:xfrm>
              <a:off x="8706800" y="4486875"/>
              <a:ext cx="190200" cy="1902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0" name="Google Shape;700;p19"/>
          <p:cNvSpPr/>
          <p:nvPr/>
        </p:nvSpPr>
        <p:spPr>
          <a:xfrm>
            <a:off x="7492225" y="4758900"/>
            <a:ext cx="310800" cy="310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19"/>
          <p:cNvSpPr/>
          <p:nvPr/>
        </p:nvSpPr>
        <p:spPr>
          <a:xfrm>
            <a:off x="6804975" y="156000"/>
            <a:ext cx="213600" cy="213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2" name="Google Shape;702;p19"/>
          <p:cNvGrpSpPr/>
          <p:nvPr/>
        </p:nvGrpSpPr>
        <p:grpSpPr>
          <a:xfrm>
            <a:off x="8317958" y="862237"/>
            <a:ext cx="518965" cy="518597"/>
            <a:chOff x="3285550" y="1349075"/>
            <a:chExt cx="496475" cy="496075"/>
          </a:xfrm>
        </p:grpSpPr>
        <p:sp>
          <p:nvSpPr>
            <p:cNvPr id="703" name="Google Shape;703;p19"/>
            <p:cNvSpPr/>
            <p:nvPr/>
          </p:nvSpPr>
          <p:spPr>
            <a:xfrm>
              <a:off x="3335950" y="1428050"/>
              <a:ext cx="381400" cy="321350"/>
            </a:xfrm>
            <a:custGeom>
              <a:avLst/>
              <a:gdLst/>
              <a:ahLst/>
              <a:cxnLst/>
              <a:rect l="l" t="t" r="r" b="b"/>
              <a:pathLst>
                <a:path w="15256" h="12854" extrusionOk="0">
                  <a:moveTo>
                    <a:pt x="15057" y="0"/>
                  </a:moveTo>
                  <a:cubicBezTo>
                    <a:pt x="15025" y="0"/>
                    <a:pt x="14999" y="14"/>
                    <a:pt x="14979" y="34"/>
                  </a:cubicBezTo>
                  <a:cubicBezTo>
                    <a:pt x="10001" y="4200"/>
                    <a:pt x="5032" y="8375"/>
                    <a:pt x="72" y="12550"/>
                  </a:cubicBezTo>
                  <a:cubicBezTo>
                    <a:pt x="0" y="12613"/>
                    <a:pt x="9" y="12693"/>
                    <a:pt x="134" y="12854"/>
                  </a:cubicBezTo>
                  <a:cubicBezTo>
                    <a:pt x="5183" y="8616"/>
                    <a:pt x="10224" y="4379"/>
                    <a:pt x="15255" y="150"/>
                  </a:cubicBezTo>
                  <a:cubicBezTo>
                    <a:pt x="15177" y="39"/>
                    <a:pt x="15110" y="0"/>
                    <a:pt x="15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9"/>
            <p:cNvSpPr/>
            <p:nvPr/>
          </p:nvSpPr>
          <p:spPr>
            <a:xfrm>
              <a:off x="3354900" y="1449625"/>
              <a:ext cx="380500" cy="321400"/>
            </a:xfrm>
            <a:custGeom>
              <a:avLst/>
              <a:gdLst/>
              <a:ahLst/>
              <a:cxnLst/>
              <a:rect l="l" t="t" r="r" b="b"/>
              <a:pathLst>
                <a:path w="15220" h="12856" extrusionOk="0">
                  <a:moveTo>
                    <a:pt x="15220" y="1"/>
                  </a:moveTo>
                  <a:lnTo>
                    <a:pt x="15220" y="1"/>
                  </a:lnTo>
                  <a:cubicBezTo>
                    <a:pt x="14881" y="72"/>
                    <a:pt x="14747" y="251"/>
                    <a:pt x="14587" y="384"/>
                  </a:cubicBezTo>
                  <a:cubicBezTo>
                    <a:pt x="11901" y="2632"/>
                    <a:pt x="9225" y="4889"/>
                    <a:pt x="6540" y="7138"/>
                  </a:cubicBezTo>
                  <a:cubicBezTo>
                    <a:pt x="4541" y="8824"/>
                    <a:pt x="2525" y="10501"/>
                    <a:pt x="527" y="12196"/>
                  </a:cubicBezTo>
                  <a:cubicBezTo>
                    <a:pt x="331" y="12356"/>
                    <a:pt x="63" y="12481"/>
                    <a:pt x="1" y="12856"/>
                  </a:cubicBezTo>
                  <a:cubicBezTo>
                    <a:pt x="875" y="12374"/>
                    <a:pt x="14863" y="572"/>
                    <a:pt x="15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9"/>
            <p:cNvSpPr/>
            <p:nvPr/>
          </p:nvSpPr>
          <p:spPr>
            <a:xfrm>
              <a:off x="3319225" y="1407925"/>
              <a:ext cx="376275" cy="318500"/>
            </a:xfrm>
            <a:custGeom>
              <a:avLst/>
              <a:gdLst/>
              <a:ahLst/>
              <a:cxnLst/>
              <a:rect l="l" t="t" r="r" b="b"/>
              <a:pathLst>
                <a:path w="15051" h="12740" extrusionOk="0">
                  <a:moveTo>
                    <a:pt x="14916" y="0"/>
                  </a:moveTo>
                  <a:cubicBezTo>
                    <a:pt x="14622" y="36"/>
                    <a:pt x="14461" y="268"/>
                    <a:pt x="14265" y="438"/>
                  </a:cubicBezTo>
                  <a:cubicBezTo>
                    <a:pt x="12561" y="1856"/>
                    <a:pt x="10866" y="3283"/>
                    <a:pt x="9171" y="4711"/>
                  </a:cubicBezTo>
                  <a:cubicBezTo>
                    <a:pt x="6290" y="7128"/>
                    <a:pt x="3399" y="9546"/>
                    <a:pt x="527" y="11981"/>
                  </a:cubicBezTo>
                  <a:cubicBezTo>
                    <a:pt x="330" y="12142"/>
                    <a:pt x="0" y="12249"/>
                    <a:pt x="54" y="12740"/>
                  </a:cubicBezTo>
                  <a:cubicBezTo>
                    <a:pt x="5112" y="8493"/>
                    <a:pt x="10081" y="4318"/>
                    <a:pt x="15050" y="143"/>
                  </a:cubicBezTo>
                  <a:cubicBezTo>
                    <a:pt x="15005" y="99"/>
                    <a:pt x="14961" y="45"/>
                    <a:pt x="1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9"/>
            <p:cNvSpPr/>
            <p:nvPr/>
          </p:nvSpPr>
          <p:spPr>
            <a:xfrm>
              <a:off x="3305400" y="1388750"/>
              <a:ext cx="364875" cy="308250"/>
            </a:xfrm>
            <a:custGeom>
              <a:avLst/>
              <a:gdLst/>
              <a:ahLst/>
              <a:cxnLst/>
              <a:rect l="l" t="t" r="r" b="b"/>
              <a:pathLst>
                <a:path w="14595" h="12330" extrusionOk="0">
                  <a:moveTo>
                    <a:pt x="14595" y="0"/>
                  </a:moveTo>
                  <a:cubicBezTo>
                    <a:pt x="14265" y="54"/>
                    <a:pt x="14131" y="232"/>
                    <a:pt x="13970" y="366"/>
                  </a:cubicBezTo>
                  <a:cubicBezTo>
                    <a:pt x="11490" y="2445"/>
                    <a:pt x="9010" y="4532"/>
                    <a:pt x="6530" y="6611"/>
                  </a:cubicBezTo>
                  <a:cubicBezTo>
                    <a:pt x="4505" y="8315"/>
                    <a:pt x="2480" y="10019"/>
                    <a:pt x="455" y="11722"/>
                  </a:cubicBezTo>
                  <a:cubicBezTo>
                    <a:pt x="286" y="11865"/>
                    <a:pt x="0" y="11972"/>
                    <a:pt x="54" y="12329"/>
                  </a:cubicBezTo>
                  <a:cubicBezTo>
                    <a:pt x="1151" y="11642"/>
                    <a:pt x="14265" y="536"/>
                    <a:pt x="1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9"/>
            <p:cNvSpPr/>
            <p:nvPr/>
          </p:nvSpPr>
          <p:spPr>
            <a:xfrm>
              <a:off x="3378325" y="1476850"/>
              <a:ext cx="372475" cy="313200"/>
            </a:xfrm>
            <a:custGeom>
              <a:avLst/>
              <a:gdLst/>
              <a:ahLst/>
              <a:cxnLst/>
              <a:rect l="l" t="t" r="r" b="b"/>
              <a:pathLst>
                <a:path w="14899" h="12528" extrusionOk="0">
                  <a:moveTo>
                    <a:pt x="14854" y="0"/>
                  </a:moveTo>
                  <a:lnTo>
                    <a:pt x="14854" y="0"/>
                  </a:lnTo>
                  <a:cubicBezTo>
                    <a:pt x="14238" y="259"/>
                    <a:pt x="339" y="11945"/>
                    <a:pt x="0" y="12481"/>
                  </a:cubicBezTo>
                  <a:cubicBezTo>
                    <a:pt x="33" y="12514"/>
                    <a:pt x="69" y="12528"/>
                    <a:pt x="103" y="12528"/>
                  </a:cubicBezTo>
                  <a:cubicBezTo>
                    <a:pt x="142" y="12528"/>
                    <a:pt x="181" y="12509"/>
                    <a:pt x="214" y="12481"/>
                  </a:cubicBezTo>
                  <a:cubicBezTo>
                    <a:pt x="5085" y="8395"/>
                    <a:pt x="9947" y="4300"/>
                    <a:pt x="14818" y="205"/>
                  </a:cubicBezTo>
                  <a:cubicBezTo>
                    <a:pt x="14881" y="161"/>
                    <a:pt x="14898" y="8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9"/>
            <p:cNvSpPr/>
            <p:nvPr/>
          </p:nvSpPr>
          <p:spPr>
            <a:xfrm>
              <a:off x="3401750" y="1501825"/>
              <a:ext cx="358850" cy="305775"/>
            </a:xfrm>
            <a:custGeom>
              <a:avLst/>
              <a:gdLst/>
              <a:ahLst/>
              <a:cxnLst/>
              <a:rect l="l" t="t" r="r" b="b"/>
              <a:pathLst>
                <a:path w="14354" h="12231" extrusionOk="0">
                  <a:moveTo>
                    <a:pt x="14354" y="0"/>
                  </a:moveTo>
                  <a:lnTo>
                    <a:pt x="14354" y="0"/>
                  </a:lnTo>
                  <a:cubicBezTo>
                    <a:pt x="9786" y="3836"/>
                    <a:pt x="5228" y="7663"/>
                    <a:pt x="669" y="11499"/>
                  </a:cubicBezTo>
                  <a:cubicBezTo>
                    <a:pt x="446" y="11687"/>
                    <a:pt x="232" y="11892"/>
                    <a:pt x="18" y="12088"/>
                  </a:cubicBezTo>
                  <a:cubicBezTo>
                    <a:pt x="0" y="12097"/>
                    <a:pt x="9" y="12142"/>
                    <a:pt x="18" y="12168"/>
                  </a:cubicBezTo>
                  <a:cubicBezTo>
                    <a:pt x="21" y="12201"/>
                    <a:pt x="30" y="12211"/>
                    <a:pt x="41" y="12211"/>
                  </a:cubicBezTo>
                  <a:cubicBezTo>
                    <a:pt x="54" y="12211"/>
                    <a:pt x="70" y="12194"/>
                    <a:pt x="75" y="12194"/>
                  </a:cubicBezTo>
                  <a:cubicBezTo>
                    <a:pt x="78" y="12194"/>
                    <a:pt x="75" y="12203"/>
                    <a:pt x="62" y="12231"/>
                  </a:cubicBezTo>
                  <a:cubicBezTo>
                    <a:pt x="714" y="11919"/>
                    <a:pt x="14131" y="625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9"/>
            <p:cNvSpPr/>
            <p:nvPr/>
          </p:nvSpPr>
          <p:spPr>
            <a:xfrm>
              <a:off x="3293800" y="1370900"/>
              <a:ext cx="349725" cy="296200"/>
            </a:xfrm>
            <a:custGeom>
              <a:avLst/>
              <a:gdLst/>
              <a:ahLst/>
              <a:cxnLst/>
              <a:rect l="l" t="t" r="r" b="b"/>
              <a:pathLst>
                <a:path w="13989" h="11848" extrusionOk="0">
                  <a:moveTo>
                    <a:pt x="13881" y="1"/>
                  </a:moveTo>
                  <a:lnTo>
                    <a:pt x="13881" y="1"/>
                  </a:lnTo>
                  <a:cubicBezTo>
                    <a:pt x="9207" y="3926"/>
                    <a:pt x="4604" y="7798"/>
                    <a:pt x="0" y="11669"/>
                  </a:cubicBezTo>
                  <a:cubicBezTo>
                    <a:pt x="45" y="11723"/>
                    <a:pt x="98" y="11785"/>
                    <a:pt x="143" y="11848"/>
                  </a:cubicBezTo>
                  <a:cubicBezTo>
                    <a:pt x="420" y="11750"/>
                    <a:pt x="607" y="11527"/>
                    <a:pt x="821" y="11348"/>
                  </a:cubicBezTo>
                  <a:cubicBezTo>
                    <a:pt x="2810" y="9680"/>
                    <a:pt x="4791" y="8021"/>
                    <a:pt x="6771" y="6352"/>
                  </a:cubicBezTo>
                  <a:cubicBezTo>
                    <a:pt x="9019" y="4461"/>
                    <a:pt x="11276" y="2579"/>
                    <a:pt x="13516" y="679"/>
                  </a:cubicBezTo>
                  <a:cubicBezTo>
                    <a:pt x="13685" y="536"/>
                    <a:pt x="13988" y="438"/>
                    <a:pt x="1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9"/>
            <p:cNvSpPr/>
            <p:nvPr/>
          </p:nvSpPr>
          <p:spPr>
            <a:xfrm>
              <a:off x="3425375" y="1531700"/>
              <a:ext cx="348400" cy="291225"/>
            </a:xfrm>
            <a:custGeom>
              <a:avLst/>
              <a:gdLst/>
              <a:ahLst/>
              <a:cxnLst/>
              <a:rect l="l" t="t" r="r" b="b"/>
              <a:pathLst>
                <a:path w="13936" h="11649" extrusionOk="0">
                  <a:moveTo>
                    <a:pt x="13828" y="1"/>
                  </a:moveTo>
                  <a:cubicBezTo>
                    <a:pt x="9252" y="3837"/>
                    <a:pt x="4693" y="7673"/>
                    <a:pt x="1" y="11616"/>
                  </a:cubicBezTo>
                  <a:cubicBezTo>
                    <a:pt x="206" y="11629"/>
                    <a:pt x="296" y="11648"/>
                    <a:pt x="339" y="11648"/>
                  </a:cubicBezTo>
                  <a:cubicBezTo>
                    <a:pt x="352" y="11648"/>
                    <a:pt x="360" y="11647"/>
                    <a:pt x="366" y="11643"/>
                  </a:cubicBezTo>
                  <a:cubicBezTo>
                    <a:pt x="4693" y="8021"/>
                    <a:pt x="9020" y="4408"/>
                    <a:pt x="13347" y="786"/>
                  </a:cubicBezTo>
                  <a:cubicBezTo>
                    <a:pt x="13543" y="616"/>
                    <a:pt x="13784" y="473"/>
                    <a:pt x="13917" y="233"/>
                  </a:cubicBezTo>
                  <a:cubicBezTo>
                    <a:pt x="13926" y="206"/>
                    <a:pt x="13935" y="179"/>
                    <a:pt x="13926" y="152"/>
                  </a:cubicBezTo>
                  <a:cubicBezTo>
                    <a:pt x="13926" y="134"/>
                    <a:pt x="13900" y="108"/>
                    <a:pt x="13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9"/>
            <p:cNvSpPr/>
            <p:nvPr/>
          </p:nvSpPr>
          <p:spPr>
            <a:xfrm>
              <a:off x="3286650" y="1363575"/>
              <a:ext cx="327000" cy="271850"/>
            </a:xfrm>
            <a:custGeom>
              <a:avLst/>
              <a:gdLst/>
              <a:ahLst/>
              <a:cxnLst/>
              <a:rect l="l" t="t" r="r" b="b"/>
              <a:pathLst>
                <a:path w="13080" h="10874" extrusionOk="0">
                  <a:moveTo>
                    <a:pt x="12852" y="0"/>
                  </a:moveTo>
                  <a:cubicBezTo>
                    <a:pt x="12608" y="0"/>
                    <a:pt x="12477" y="176"/>
                    <a:pt x="12330" y="303"/>
                  </a:cubicBezTo>
                  <a:cubicBezTo>
                    <a:pt x="9011" y="3086"/>
                    <a:pt x="5692" y="5869"/>
                    <a:pt x="2383" y="8653"/>
                  </a:cubicBezTo>
                  <a:cubicBezTo>
                    <a:pt x="1687" y="9232"/>
                    <a:pt x="991" y="9821"/>
                    <a:pt x="304" y="10401"/>
                  </a:cubicBezTo>
                  <a:cubicBezTo>
                    <a:pt x="170" y="10517"/>
                    <a:pt x="1" y="10615"/>
                    <a:pt x="188" y="10874"/>
                  </a:cubicBezTo>
                  <a:cubicBezTo>
                    <a:pt x="4506" y="7243"/>
                    <a:pt x="8788" y="3648"/>
                    <a:pt x="13079" y="44"/>
                  </a:cubicBezTo>
                  <a:cubicBezTo>
                    <a:pt x="12993" y="13"/>
                    <a:pt x="12918" y="0"/>
                    <a:pt x="1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9"/>
            <p:cNvSpPr/>
            <p:nvPr/>
          </p:nvSpPr>
          <p:spPr>
            <a:xfrm>
              <a:off x="3460175" y="1564050"/>
              <a:ext cx="320500" cy="268375"/>
            </a:xfrm>
            <a:custGeom>
              <a:avLst/>
              <a:gdLst/>
              <a:ahLst/>
              <a:cxnLst/>
              <a:rect l="l" t="t" r="r" b="b"/>
              <a:pathLst>
                <a:path w="12820" h="10735" extrusionOk="0">
                  <a:moveTo>
                    <a:pt x="12731" y="0"/>
                  </a:moveTo>
                  <a:cubicBezTo>
                    <a:pt x="8440" y="3595"/>
                    <a:pt x="4220" y="7146"/>
                    <a:pt x="0" y="10688"/>
                  </a:cubicBezTo>
                  <a:cubicBezTo>
                    <a:pt x="92" y="10721"/>
                    <a:pt x="170" y="10735"/>
                    <a:pt x="240" y="10735"/>
                  </a:cubicBezTo>
                  <a:cubicBezTo>
                    <a:pt x="488" y="10735"/>
                    <a:pt x="614" y="10554"/>
                    <a:pt x="768" y="10429"/>
                  </a:cubicBezTo>
                  <a:cubicBezTo>
                    <a:pt x="2837" y="8689"/>
                    <a:pt x="4898" y="6950"/>
                    <a:pt x="6959" y="5219"/>
                  </a:cubicBezTo>
                  <a:cubicBezTo>
                    <a:pt x="8761" y="3702"/>
                    <a:pt x="10563" y="2195"/>
                    <a:pt x="12365" y="678"/>
                  </a:cubicBezTo>
                  <a:cubicBezTo>
                    <a:pt x="12534" y="535"/>
                    <a:pt x="12820" y="428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9"/>
            <p:cNvSpPr/>
            <p:nvPr/>
          </p:nvSpPr>
          <p:spPr>
            <a:xfrm>
              <a:off x="3285550" y="1353125"/>
              <a:ext cx="294850" cy="248400"/>
            </a:xfrm>
            <a:custGeom>
              <a:avLst/>
              <a:gdLst/>
              <a:ahLst/>
              <a:cxnLst/>
              <a:rect l="l" t="t" r="r" b="b"/>
              <a:pathLst>
                <a:path w="11794" h="9936" extrusionOk="0">
                  <a:moveTo>
                    <a:pt x="11559" y="1"/>
                  </a:moveTo>
                  <a:cubicBezTo>
                    <a:pt x="11350" y="1"/>
                    <a:pt x="11267" y="101"/>
                    <a:pt x="11178" y="176"/>
                  </a:cubicBezTo>
                  <a:cubicBezTo>
                    <a:pt x="10277" y="935"/>
                    <a:pt x="9376" y="1684"/>
                    <a:pt x="8475" y="2442"/>
                  </a:cubicBezTo>
                  <a:cubicBezTo>
                    <a:pt x="5799" y="4690"/>
                    <a:pt x="3123" y="6938"/>
                    <a:pt x="446" y="9187"/>
                  </a:cubicBezTo>
                  <a:cubicBezTo>
                    <a:pt x="268" y="9347"/>
                    <a:pt x="0" y="9463"/>
                    <a:pt x="0" y="9936"/>
                  </a:cubicBezTo>
                  <a:cubicBezTo>
                    <a:pt x="3979" y="6599"/>
                    <a:pt x="7851" y="3352"/>
                    <a:pt x="11794" y="34"/>
                  </a:cubicBezTo>
                  <a:cubicBezTo>
                    <a:pt x="11701" y="10"/>
                    <a:pt x="11624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9"/>
            <p:cNvSpPr/>
            <p:nvPr/>
          </p:nvSpPr>
          <p:spPr>
            <a:xfrm>
              <a:off x="3496300" y="1601500"/>
              <a:ext cx="285725" cy="241300"/>
            </a:xfrm>
            <a:custGeom>
              <a:avLst/>
              <a:gdLst/>
              <a:ahLst/>
              <a:cxnLst/>
              <a:rect l="l" t="t" r="r" b="b"/>
              <a:pathLst>
                <a:path w="11429" h="9652" extrusionOk="0">
                  <a:moveTo>
                    <a:pt x="11348" y="1"/>
                  </a:moveTo>
                  <a:cubicBezTo>
                    <a:pt x="7539" y="3195"/>
                    <a:pt x="3765" y="6344"/>
                    <a:pt x="1" y="9529"/>
                  </a:cubicBezTo>
                  <a:cubicBezTo>
                    <a:pt x="94" y="9622"/>
                    <a:pt x="163" y="9652"/>
                    <a:pt x="215" y="9652"/>
                  </a:cubicBezTo>
                  <a:cubicBezTo>
                    <a:pt x="253" y="9652"/>
                    <a:pt x="281" y="9636"/>
                    <a:pt x="304" y="9618"/>
                  </a:cubicBezTo>
                  <a:cubicBezTo>
                    <a:pt x="3988" y="6522"/>
                    <a:pt x="7673" y="3427"/>
                    <a:pt x="11357" y="331"/>
                  </a:cubicBezTo>
                  <a:cubicBezTo>
                    <a:pt x="11428" y="277"/>
                    <a:pt x="11428" y="197"/>
                    <a:pt x="11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9"/>
            <p:cNvSpPr/>
            <p:nvPr/>
          </p:nvSpPr>
          <p:spPr>
            <a:xfrm>
              <a:off x="3289550" y="1349075"/>
              <a:ext cx="247600" cy="210300"/>
            </a:xfrm>
            <a:custGeom>
              <a:avLst/>
              <a:gdLst/>
              <a:ahLst/>
              <a:cxnLst/>
              <a:rect l="l" t="t" r="r" b="b"/>
              <a:pathLst>
                <a:path w="9904" h="8412" extrusionOk="0">
                  <a:moveTo>
                    <a:pt x="9664" y="0"/>
                  </a:moveTo>
                  <a:cubicBezTo>
                    <a:pt x="9641" y="0"/>
                    <a:pt x="9622" y="6"/>
                    <a:pt x="9609" y="17"/>
                  </a:cubicBezTo>
                  <a:cubicBezTo>
                    <a:pt x="6469" y="2631"/>
                    <a:pt x="3337" y="5254"/>
                    <a:pt x="197" y="7877"/>
                  </a:cubicBezTo>
                  <a:cubicBezTo>
                    <a:pt x="99" y="7966"/>
                    <a:pt x="1" y="8055"/>
                    <a:pt x="19" y="8412"/>
                  </a:cubicBezTo>
                  <a:cubicBezTo>
                    <a:pt x="3373" y="5593"/>
                    <a:pt x="6638" y="2845"/>
                    <a:pt x="9903" y="106"/>
                  </a:cubicBezTo>
                  <a:cubicBezTo>
                    <a:pt x="9797" y="32"/>
                    <a:pt x="9718" y="0"/>
                    <a:pt x="9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9"/>
            <p:cNvSpPr/>
            <p:nvPr/>
          </p:nvSpPr>
          <p:spPr>
            <a:xfrm>
              <a:off x="3538900" y="1645225"/>
              <a:ext cx="238000" cy="199925"/>
            </a:xfrm>
            <a:custGeom>
              <a:avLst/>
              <a:gdLst/>
              <a:ahLst/>
              <a:cxnLst/>
              <a:rect l="l" t="t" r="r" b="b"/>
              <a:pathLst>
                <a:path w="9520" h="7997" extrusionOk="0">
                  <a:moveTo>
                    <a:pt x="9501" y="0"/>
                  </a:moveTo>
                  <a:lnTo>
                    <a:pt x="9501" y="0"/>
                  </a:lnTo>
                  <a:cubicBezTo>
                    <a:pt x="8832" y="429"/>
                    <a:pt x="473" y="7458"/>
                    <a:pt x="0" y="7985"/>
                  </a:cubicBezTo>
                  <a:cubicBezTo>
                    <a:pt x="46" y="7993"/>
                    <a:pt x="88" y="7996"/>
                    <a:pt x="127" y="7996"/>
                  </a:cubicBezTo>
                  <a:cubicBezTo>
                    <a:pt x="443" y="7996"/>
                    <a:pt x="575" y="7762"/>
                    <a:pt x="750" y="7619"/>
                  </a:cubicBezTo>
                  <a:cubicBezTo>
                    <a:pt x="2168" y="6450"/>
                    <a:pt x="3578" y="5264"/>
                    <a:pt x="4987" y="4077"/>
                  </a:cubicBezTo>
                  <a:cubicBezTo>
                    <a:pt x="6334" y="2944"/>
                    <a:pt x="7681" y="1811"/>
                    <a:pt x="9029" y="670"/>
                  </a:cubicBezTo>
                  <a:cubicBezTo>
                    <a:pt x="9225" y="509"/>
                    <a:pt x="9519" y="384"/>
                    <a:pt x="9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9"/>
            <p:cNvSpPr/>
            <p:nvPr/>
          </p:nvSpPr>
          <p:spPr>
            <a:xfrm>
              <a:off x="3302275" y="1356400"/>
              <a:ext cx="177550" cy="151900"/>
            </a:xfrm>
            <a:custGeom>
              <a:avLst/>
              <a:gdLst/>
              <a:ahLst/>
              <a:cxnLst/>
              <a:rect l="l" t="t" r="r" b="b"/>
              <a:pathLst>
                <a:path w="7102" h="6076" extrusionOk="0">
                  <a:moveTo>
                    <a:pt x="7101" y="1"/>
                  </a:moveTo>
                  <a:cubicBezTo>
                    <a:pt x="6450" y="268"/>
                    <a:pt x="393" y="5380"/>
                    <a:pt x="0" y="6076"/>
                  </a:cubicBezTo>
                  <a:cubicBezTo>
                    <a:pt x="1776" y="4827"/>
                    <a:pt x="6825" y="491"/>
                    <a:pt x="7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9"/>
            <p:cNvSpPr/>
            <p:nvPr/>
          </p:nvSpPr>
          <p:spPr>
            <a:xfrm>
              <a:off x="3592875" y="1695625"/>
              <a:ext cx="166625" cy="141450"/>
            </a:xfrm>
            <a:custGeom>
              <a:avLst/>
              <a:gdLst/>
              <a:ahLst/>
              <a:cxnLst/>
              <a:rect l="l" t="t" r="r" b="b"/>
              <a:pathLst>
                <a:path w="6665" h="5658" extrusionOk="0">
                  <a:moveTo>
                    <a:pt x="6664" y="1"/>
                  </a:moveTo>
                  <a:cubicBezTo>
                    <a:pt x="4390" y="1910"/>
                    <a:pt x="2213" y="3738"/>
                    <a:pt x="0" y="5603"/>
                  </a:cubicBezTo>
                  <a:cubicBezTo>
                    <a:pt x="87" y="5641"/>
                    <a:pt x="161" y="5657"/>
                    <a:pt x="226" y="5657"/>
                  </a:cubicBezTo>
                  <a:cubicBezTo>
                    <a:pt x="403" y="5657"/>
                    <a:pt x="514" y="5540"/>
                    <a:pt x="625" y="5442"/>
                  </a:cubicBezTo>
                  <a:cubicBezTo>
                    <a:pt x="2534" y="3846"/>
                    <a:pt x="4443" y="2249"/>
                    <a:pt x="6343" y="652"/>
                  </a:cubicBezTo>
                  <a:cubicBezTo>
                    <a:pt x="6495" y="527"/>
                    <a:pt x="6664" y="393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9" name="Google Shape;719;p19"/>
          <p:cNvSpPr/>
          <p:nvPr/>
        </p:nvSpPr>
        <p:spPr>
          <a:xfrm>
            <a:off x="112675" y="2867800"/>
            <a:ext cx="213600" cy="213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19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9"/>
          <p:cNvSpPr txBox="1">
            <a:spLocks noGrp="1"/>
          </p:cNvSpPr>
          <p:nvPr>
            <p:ph type="title" idx="2"/>
          </p:nvPr>
        </p:nvSpPr>
        <p:spPr>
          <a:xfrm>
            <a:off x="720000" y="2710750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22" name="Google Shape;722;p19"/>
          <p:cNvSpPr txBox="1">
            <a:spLocks noGrp="1"/>
          </p:cNvSpPr>
          <p:nvPr>
            <p:ph type="subTitle" idx="1"/>
          </p:nvPr>
        </p:nvSpPr>
        <p:spPr>
          <a:xfrm>
            <a:off x="720000" y="3238450"/>
            <a:ext cx="2305500" cy="80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9"/>
          <p:cNvSpPr txBox="1">
            <a:spLocks noGrp="1"/>
          </p:cNvSpPr>
          <p:nvPr>
            <p:ph type="title" idx="3"/>
          </p:nvPr>
        </p:nvSpPr>
        <p:spPr>
          <a:xfrm>
            <a:off x="3419218" y="2710750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24" name="Google Shape;724;p19"/>
          <p:cNvSpPr txBox="1">
            <a:spLocks noGrp="1"/>
          </p:cNvSpPr>
          <p:nvPr>
            <p:ph type="subTitle" idx="4"/>
          </p:nvPr>
        </p:nvSpPr>
        <p:spPr>
          <a:xfrm>
            <a:off x="3419221" y="3238450"/>
            <a:ext cx="2305500" cy="80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9"/>
          <p:cNvSpPr txBox="1">
            <a:spLocks noGrp="1"/>
          </p:cNvSpPr>
          <p:nvPr>
            <p:ph type="title" idx="5"/>
          </p:nvPr>
        </p:nvSpPr>
        <p:spPr>
          <a:xfrm>
            <a:off x="6118444" y="2710750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26" name="Google Shape;726;p19"/>
          <p:cNvSpPr txBox="1">
            <a:spLocks noGrp="1"/>
          </p:cNvSpPr>
          <p:nvPr>
            <p:ph type="subTitle" idx="6"/>
          </p:nvPr>
        </p:nvSpPr>
        <p:spPr>
          <a:xfrm>
            <a:off x="6118450" y="3238450"/>
            <a:ext cx="2305500" cy="80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20"/>
          <p:cNvSpPr/>
          <p:nvPr/>
        </p:nvSpPr>
        <p:spPr>
          <a:xfrm>
            <a:off x="0" y="4315279"/>
            <a:ext cx="5087030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29" name="Google Shape;729;p20"/>
          <p:cNvSpPr/>
          <p:nvPr/>
        </p:nvSpPr>
        <p:spPr>
          <a:xfrm rot="10800000">
            <a:off x="7366325" y="4826066"/>
            <a:ext cx="1777505" cy="317437"/>
          </a:xfrm>
          <a:custGeom>
            <a:avLst/>
            <a:gdLst/>
            <a:ahLst/>
            <a:cxnLst/>
            <a:rect l="l" t="t" r="r" b="b"/>
            <a:pathLst>
              <a:path w="48005" h="8573" extrusionOk="0">
                <a:moveTo>
                  <a:pt x="1" y="1"/>
                </a:moveTo>
                <a:lnTo>
                  <a:pt x="1" y="7227"/>
                </a:lnTo>
                <a:cubicBezTo>
                  <a:pt x="1919" y="8047"/>
                  <a:pt x="3944" y="8377"/>
                  <a:pt x="6004" y="8484"/>
                </a:cubicBezTo>
                <a:cubicBezTo>
                  <a:pt x="7115" y="8544"/>
                  <a:pt x="8225" y="8573"/>
                  <a:pt x="9332" y="8573"/>
                </a:cubicBezTo>
                <a:cubicBezTo>
                  <a:pt x="13331" y="8573"/>
                  <a:pt x="17309" y="8207"/>
                  <a:pt x="21277" y="7655"/>
                </a:cubicBezTo>
                <a:cubicBezTo>
                  <a:pt x="25729" y="7039"/>
                  <a:pt x="30065" y="5897"/>
                  <a:pt x="34338" y="4532"/>
                </a:cubicBezTo>
                <a:cubicBezTo>
                  <a:pt x="38388" y="3248"/>
                  <a:pt x="42367" y="1794"/>
                  <a:pt x="46426" y="554"/>
                </a:cubicBezTo>
                <a:cubicBezTo>
                  <a:pt x="46961" y="384"/>
                  <a:pt x="47523" y="304"/>
                  <a:pt x="48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30" name="Google Shape;730;p20"/>
          <p:cNvSpPr/>
          <p:nvPr/>
        </p:nvSpPr>
        <p:spPr>
          <a:xfrm rot="10800000" flipH="1">
            <a:off x="-12" y="4"/>
            <a:ext cx="5087030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31" name="Google Shape;731;p20"/>
          <p:cNvSpPr/>
          <p:nvPr/>
        </p:nvSpPr>
        <p:spPr>
          <a:xfrm>
            <a:off x="981700" y="944525"/>
            <a:ext cx="303000" cy="303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20"/>
          <p:cNvSpPr/>
          <p:nvPr/>
        </p:nvSpPr>
        <p:spPr>
          <a:xfrm>
            <a:off x="6032275" y="4662225"/>
            <a:ext cx="368100" cy="36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3" name="Google Shape;733;p20"/>
          <p:cNvGrpSpPr/>
          <p:nvPr/>
        </p:nvGrpSpPr>
        <p:grpSpPr>
          <a:xfrm>
            <a:off x="7427421" y="322227"/>
            <a:ext cx="716617" cy="434341"/>
            <a:chOff x="7867315" y="323427"/>
            <a:chExt cx="884931" cy="536356"/>
          </a:xfrm>
        </p:grpSpPr>
        <p:grpSp>
          <p:nvGrpSpPr>
            <p:cNvPr id="734" name="Google Shape;734;p20"/>
            <p:cNvGrpSpPr/>
            <p:nvPr/>
          </p:nvGrpSpPr>
          <p:grpSpPr>
            <a:xfrm flipH="1">
              <a:off x="7867315" y="323427"/>
              <a:ext cx="536838" cy="536356"/>
              <a:chOff x="3285550" y="1349075"/>
              <a:chExt cx="496475" cy="496075"/>
            </a:xfrm>
          </p:grpSpPr>
          <p:sp>
            <p:nvSpPr>
              <p:cNvPr id="735" name="Google Shape;735;p20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20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20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20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20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20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20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20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20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20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20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20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20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20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20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0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1" name="Google Shape;751;p20"/>
            <p:cNvGrpSpPr/>
            <p:nvPr/>
          </p:nvGrpSpPr>
          <p:grpSpPr>
            <a:xfrm flipH="1">
              <a:off x="8215408" y="323427"/>
              <a:ext cx="536838" cy="536356"/>
              <a:chOff x="3285550" y="1349075"/>
              <a:chExt cx="496475" cy="496075"/>
            </a:xfrm>
          </p:grpSpPr>
          <p:sp>
            <p:nvSpPr>
              <p:cNvPr id="752" name="Google Shape;752;p20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20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20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20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20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20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20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20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20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0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0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20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20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20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20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68" name="Google Shape;768;p20"/>
          <p:cNvSpPr/>
          <p:nvPr/>
        </p:nvSpPr>
        <p:spPr>
          <a:xfrm>
            <a:off x="8712875" y="3874575"/>
            <a:ext cx="177900" cy="177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20"/>
          <p:cNvSpPr/>
          <p:nvPr/>
        </p:nvSpPr>
        <p:spPr>
          <a:xfrm>
            <a:off x="262000" y="2760575"/>
            <a:ext cx="177900" cy="177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20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71" name="Google Shape;771;p20"/>
          <p:cNvSpPr txBox="1">
            <a:spLocks noGrp="1"/>
          </p:cNvSpPr>
          <p:nvPr>
            <p:ph type="title" idx="2"/>
          </p:nvPr>
        </p:nvSpPr>
        <p:spPr>
          <a:xfrm>
            <a:off x="720000" y="1734925"/>
            <a:ext cx="1978200" cy="36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72" name="Google Shape;772;p20"/>
          <p:cNvSpPr txBox="1">
            <a:spLocks noGrp="1"/>
          </p:cNvSpPr>
          <p:nvPr>
            <p:ph type="subTitle" idx="1"/>
          </p:nvPr>
        </p:nvSpPr>
        <p:spPr>
          <a:xfrm>
            <a:off x="720000" y="2104525"/>
            <a:ext cx="1978200" cy="66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20"/>
          <p:cNvSpPr txBox="1">
            <a:spLocks noGrp="1"/>
          </p:cNvSpPr>
          <p:nvPr>
            <p:ph type="title" idx="3"/>
          </p:nvPr>
        </p:nvSpPr>
        <p:spPr>
          <a:xfrm>
            <a:off x="6452704" y="1734925"/>
            <a:ext cx="1978200" cy="36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74" name="Google Shape;774;p20"/>
          <p:cNvSpPr txBox="1">
            <a:spLocks noGrp="1"/>
          </p:cNvSpPr>
          <p:nvPr>
            <p:ph type="subTitle" idx="4"/>
          </p:nvPr>
        </p:nvSpPr>
        <p:spPr>
          <a:xfrm>
            <a:off x="6452704" y="2104525"/>
            <a:ext cx="1978200" cy="66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5" name="Google Shape;775;p20"/>
          <p:cNvSpPr txBox="1">
            <a:spLocks noGrp="1"/>
          </p:cNvSpPr>
          <p:nvPr>
            <p:ph type="title" idx="5"/>
          </p:nvPr>
        </p:nvSpPr>
        <p:spPr>
          <a:xfrm>
            <a:off x="720000" y="3168325"/>
            <a:ext cx="1978200" cy="36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76" name="Google Shape;776;p20"/>
          <p:cNvSpPr txBox="1">
            <a:spLocks noGrp="1"/>
          </p:cNvSpPr>
          <p:nvPr>
            <p:ph type="subTitle" idx="6"/>
          </p:nvPr>
        </p:nvSpPr>
        <p:spPr>
          <a:xfrm>
            <a:off x="720000" y="3537925"/>
            <a:ext cx="1978200" cy="66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20"/>
          <p:cNvSpPr txBox="1">
            <a:spLocks noGrp="1"/>
          </p:cNvSpPr>
          <p:nvPr>
            <p:ph type="title" idx="7"/>
          </p:nvPr>
        </p:nvSpPr>
        <p:spPr>
          <a:xfrm>
            <a:off x="6452704" y="3168325"/>
            <a:ext cx="1978200" cy="36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78" name="Google Shape;778;p20"/>
          <p:cNvSpPr txBox="1">
            <a:spLocks noGrp="1"/>
          </p:cNvSpPr>
          <p:nvPr>
            <p:ph type="subTitle" idx="8"/>
          </p:nvPr>
        </p:nvSpPr>
        <p:spPr>
          <a:xfrm>
            <a:off x="6452704" y="3537925"/>
            <a:ext cx="1978200" cy="66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779" name="Google Shape;779;p20"/>
          <p:cNvGrpSpPr/>
          <p:nvPr/>
        </p:nvGrpSpPr>
        <p:grpSpPr>
          <a:xfrm>
            <a:off x="8706800" y="539400"/>
            <a:ext cx="190200" cy="1267600"/>
            <a:chOff x="8706800" y="2601425"/>
            <a:chExt cx="190200" cy="1267600"/>
          </a:xfrm>
        </p:grpSpPr>
        <p:sp>
          <p:nvSpPr>
            <p:cNvPr id="780" name="Google Shape;780;p20"/>
            <p:cNvSpPr/>
            <p:nvPr/>
          </p:nvSpPr>
          <p:spPr>
            <a:xfrm>
              <a:off x="8706800" y="2601425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0"/>
            <p:cNvSpPr/>
            <p:nvPr/>
          </p:nvSpPr>
          <p:spPr>
            <a:xfrm>
              <a:off x="8706800" y="2870775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0"/>
            <p:cNvSpPr/>
            <p:nvPr/>
          </p:nvSpPr>
          <p:spPr>
            <a:xfrm>
              <a:off x="8706800" y="3140125"/>
              <a:ext cx="190200" cy="1902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0"/>
            <p:cNvSpPr/>
            <p:nvPr/>
          </p:nvSpPr>
          <p:spPr>
            <a:xfrm>
              <a:off x="8706800" y="3678825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" name="Google Shape;784;p20"/>
          <p:cNvGrpSpPr/>
          <p:nvPr/>
        </p:nvGrpSpPr>
        <p:grpSpPr>
          <a:xfrm>
            <a:off x="255850" y="2205025"/>
            <a:ext cx="190200" cy="459550"/>
            <a:chOff x="255850" y="4217525"/>
            <a:chExt cx="190200" cy="459550"/>
          </a:xfrm>
        </p:grpSpPr>
        <p:sp>
          <p:nvSpPr>
            <p:cNvPr id="785" name="Google Shape;785;p20"/>
            <p:cNvSpPr/>
            <p:nvPr/>
          </p:nvSpPr>
          <p:spPr>
            <a:xfrm>
              <a:off x="255850" y="4486875"/>
              <a:ext cx="190200" cy="1902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0"/>
            <p:cNvSpPr/>
            <p:nvPr/>
          </p:nvSpPr>
          <p:spPr>
            <a:xfrm>
              <a:off x="255850" y="4217525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24"/>
          <p:cNvSpPr/>
          <p:nvPr/>
        </p:nvSpPr>
        <p:spPr>
          <a:xfrm flipH="1">
            <a:off x="2575400" y="4315275"/>
            <a:ext cx="6568597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57" name="Google Shape;957;p24"/>
          <p:cNvSpPr/>
          <p:nvPr/>
        </p:nvSpPr>
        <p:spPr>
          <a:xfrm>
            <a:off x="6" y="309"/>
            <a:ext cx="3996103" cy="421802"/>
          </a:xfrm>
          <a:custGeom>
            <a:avLst/>
            <a:gdLst/>
            <a:ahLst/>
            <a:cxnLst/>
            <a:rect l="l" t="t" r="r" b="b"/>
            <a:pathLst>
              <a:path w="124771" h="13170" extrusionOk="0">
                <a:moveTo>
                  <a:pt x="1" y="1"/>
                </a:moveTo>
                <a:lnTo>
                  <a:pt x="1" y="13168"/>
                </a:lnTo>
                <a:cubicBezTo>
                  <a:pt x="43" y="13167"/>
                  <a:pt x="86" y="13166"/>
                  <a:pt x="129" y="13166"/>
                </a:cubicBezTo>
                <a:cubicBezTo>
                  <a:pt x="238" y="13166"/>
                  <a:pt x="347" y="13169"/>
                  <a:pt x="456" y="13169"/>
                </a:cubicBezTo>
                <a:cubicBezTo>
                  <a:pt x="572" y="13169"/>
                  <a:pt x="688" y="13166"/>
                  <a:pt x="803" y="13150"/>
                </a:cubicBezTo>
                <a:cubicBezTo>
                  <a:pt x="2632" y="12918"/>
                  <a:pt x="4461" y="12677"/>
                  <a:pt x="6290" y="12445"/>
                </a:cubicBezTo>
                <a:cubicBezTo>
                  <a:pt x="8538" y="12151"/>
                  <a:pt x="10795" y="11857"/>
                  <a:pt x="13043" y="11562"/>
                </a:cubicBezTo>
                <a:cubicBezTo>
                  <a:pt x="15327" y="11268"/>
                  <a:pt x="17602" y="10973"/>
                  <a:pt x="19886" y="10679"/>
                </a:cubicBezTo>
                <a:cubicBezTo>
                  <a:pt x="22589" y="10331"/>
                  <a:pt x="25292" y="9983"/>
                  <a:pt x="27995" y="9635"/>
                </a:cubicBezTo>
                <a:cubicBezTo>
                  <a:pt x="30323" y="9341"/>
                  <a:pt x="32661" y="9038"/>
                  <a:pt x="34998" y="8743"/>
                </a:cubicBezTo>
                <a:cubicBezTo>
                  <a:pt x="37353" y="8449"/>
                  <a:pt x="39717" y="8154"/>
                  <a:pt x="42072" y="7869"/>
                </a:cubicBezTo>
                <a:cubicBezTo>
                  <a:pt x="44517" y="7575"/>
                  <a:pt x="46961" y="7289"/>
                  <a:pt x="49405" y="7004"/>
                </a:cubicBezTo>
                <a:cubicBezTo>
                  <a:pt x="51975" y="6700"/>
                  <a:pt x="54553" y="6397"/>
                  <a:pt x="57131" y="6103"/>
                </a:cubicBezTo>
                <a:cubicBezTo>
                  <a:pt x="59281" y="5853"/>
                  <a:pt x="61431" y="5612"/>
                  <a:pt x="63581" y="5371"/>
                </a:cubicBezTo>
                <a:cubicBezTo>
                  <a:pt x="65784" y="5130"/>
                  <a:pt x="67997" y="4889"/>
                  <a:pt x="70200" y="4657"/>
                </a:cubicBezTo>
                <a:cubicBezTo>
                  <a:pt x="72511" y="4416"/>
                  <a:pt x="74830" y="4176"/>
                  <a:pt x="77141" y="3944"/>
                </a:cubicBezTo>
                <a:cubicBezTo>
                  <a:pt x="79585" y="3694"/>
                  <a:pt x="82039" y="3453"/>
                  <a:pt x="84483" y="3212"/>
                </a:cubicBezTo>
                <a:cubicBezTo>
                  <a:pt x="86454" y="3025"/>
                  <a:pt x="88426" y="2846"/>
                  <a:pt x="90398" y="2668"/>
                </a:cubicBezTo>
                <a:cubicBezTo>
                  <a:pt x="93110" y="2427"/>
                  <a:pt x="95822" y="2168"/>
                  <a:pt x="98542" y="1945"/>
                </a:cubicBezTo>
                <a:cubicBezTo>
                  <a:pt x="100862" y="1749"/>
                  <a:pt x="103181" y="1580"/>
                  <a:pt x="105501" y="1401"/>
                </a:cubicBezTo>
                <a:cubicBezTo>
                  <a:pt x="108811" y="1151"/>
                  <a:pt x="112111" y="893"/>
                  <a:pt x="115421" y="661"/>
                </a:cubicBezTo>
                <a:cubicBezTo>
                  <a:pt x="118356" y="464"/>
                  <a:pt x="121300" y="304"/>
                  <a:pt x="124235" y="134"/>
                </a:cubicBezTo>
                <a:cubicBezTo>
                  <a:pt x="124422" y="117"/>
                  <a:pt x="124610" y="117"/>
                  <a:pt x="12477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24"/>
          <p:cNvSpPr/>
          <p:nvPr/>
        </p:nvSpPr>
        <p:spPr>
          <a:xfrm>
            <a:off x="222625" y="801125"/>
            <a:ext cx="263100" cy="263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24"/>
          <p:cNvSpPr/>
          <p:nvPr/>
        </p:nvSpPr>
        <p:spPr>
          <a:xfrm>
            <a:off x="8654775" y="2807375"/>
            <a:ext cx="350700" cy="350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0" name="Google Shape;960;p24"/>
          <p:cNvGrpSpPr/>
          <p:nvPr/>
        </p:nvGrpSpPr>
        <p:grpSpPr>
          <a:xfrm rot="5400000">
            <a:off x="-400811" y="3249134"/>
            <a:ext cx="1472837" cy="118070"/>
            <a:chOff x="360600" y="4817825"/>
            <a:chExt cx="2219800" cy="125700"/>
          </a:xfrm>
        </p:grpSpPr>
        <p:sp>
          <p:nvSpPr>
            <p:cNvPr id="961" name="Google Shape;961;p24"/>
            <p:cNvSpPr/>
            <p:nvPr/>
          </p:nvSpPr>
          <p:spPr>
            <a:xfrm rot="5400000">
              <a:off x="1594450" y="4826375"/>
              <a:ext cx="125700" cy="1086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4"/>
            <p:cNvSpPr/>
            <p:nvPr/>
          </p:nvSpPr>
          <p:spPr>
            <a:xfrm rot="5400000">
              <a:off x="18116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4"/>
            <p:cNvSpPr/>
            <p:nvPr/>
          </p:nvSpPr>
          <p:spPr>
            <a:xfrm rot="5400000">
              <a:off x="20288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4"/>
            <p:cNvSpPr/>
            <p:nvPr/>
          </p:nvSpPr>
          <p:spPr>
            <a:xfrm rot="5400000">
              <a:off x="2246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4"/>
            <p:cNvSpPr/>
            <p:nvPr/>
          </p:nvSpPr>
          <p:spPr>
            <a:xfrm rot="5400000">
              <a:off x="13772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4"/>
            <p:cNvSpPr/>
            <p:nvPr/>
          </p:nvSpPr>
          <p:spPr>
            <a:xfrm rot="5400000">
              <a:off x="1160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4"/>
            <p:cNvSpPr/>
            <p:nvPr/>
          </p:nvSpPr>
          <p:spPr>
            <a:xfrm rot="5400000">
              <a:off x="9428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4"/>
            <p:cNvSpPr/>
            <p:nvPr/>
          </p:nvSpPr>
          <p:spPr>
            <a:xfrm rot="5400000">
              <a:off x="725650" y="4826375"/>
              <a:ext cx="125700" cy="1086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4"/>
            <p:cNvSpPr/>
            <p:nvPr/>
          </p:nvSpPr>
          <p:spPr>
            <a:xfrm rot="5400000">
              <a:off x="352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4"/>
            <p:cNvSpPr/>
            <p:nvPr/>
          </p:nvSpPr>
          <p:spPr>
            <a:xfrm rot="5400000">
              <a:off x="24632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1" name="Google Shape;971;p24"/>
          <p:cNvGrpSpPr/>
          <p:nvPr/>
        </p:nvGrpSpPr>
        <p:grpSpPr>
          <a:xfrm>
            <a:off x="8317958" y="422112"/>
            <a:ext cx="518965" cy="518597"/>
            <a:chOff x="3285550" y="1349075"/>
            <a:chExt cx="496475" cy="496075"/>
          </a:xfrm>
        </p:grpSpPr>
        <p:sp>
          <p:nvSpPr>
            <p:cNvPr id="972" name="Google Shape;972;p24"/>
            <p:cNvSpPr/>
            <p:nvPr/>
          </p:nvSpPr>
          <p:spPr>
            <a:xfrm>
              <a:off x="3335950" y="1428050"/>
              <a:ext cx="381400" cy="321350"/>
            </a:xfrm>
            <a:custGeom>
              <a:avLst/>
              <a:gdLst/>
              <a:ahLst/>
              <a:cxnLst/>
              <a:rect l="l" t="t" r="r" b="b"/>
              <a:pathLst>
                <a:path w="15256" h="12854" extrusionOk="0">
                  <a:moveTo>
                    <a:pt x="15057" y="0"/>
                  </a:moveTo>
                  <a:cubicBezTo>
                    <a:pt x="15025" y="0"/>
                    <a:pt x="14999" y="14"/>
                    <a:pt x="14979" y="34"/>
                  </a:cubicBezTo>
                  <a:cubicBezTo>
                    <a:pt x="10001" y="4200"/>
                    <a:pt x="5032" y="8375"/>
                    <a:pt x="72" y="12550"/>
                  </a:cubicBezTo>
                  <a:cubicBezTo>
                    <a:pt x="0" y="12613"/>
                    <a:pt x="9" y="12693"/>
                    <a:pt x="134" y="12854"/>
                  </a:cubicBezTo>
                  <a:cubicBezTo>
                    <a:pt x="5183" y="8616"/>
                    <a:pt x="10224" y="4379"/>
                    <a:pt x="15255" y="150"/>
                  </a:cubicBezTo>
                  <a:cubicBezTo>
                    <a:pt x="15177" y="39"/>
                    <a:pt x="15110" y="0"/>
                    <a:pt x="15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4"/>
            <p:cNvSpPr/>
            <p:nvPr/>
          </p:nvSpPr>
          <p:spPr>
            <a:xfrm>
              <a:off x="3354900" y="1449625"/>
              <a:ext cx="380500" cy="321400"/>
            </a:xfrm>
            <a:custGeom>
              <a:avLst/>
              <a:gdLst/>
              <a:ahLst/>
              <a:cxnLst/>
              <a:rect l="l" t="t" r="r" b="b"/>
              <a:pathLst>
                <a:path w="15220" h="12856" extrusionOk="0">
                  <a:moveTo>
                    <a:pt x="15220" y="1"/>
                  </a:moveTo>
                  <a:lnTo>
                    <a:pt x="15220" y="1"/>
                  </a:lnTo>
                  <a:cubicBezTo>
                    <a:pt x="14881" y="72"/>
                    <a:pt x="14747" y="251"/>
                    <a:pt x="14587" y="384"/>
                  </a:cubicBezTo>
                  <a:cubicBezTo>
                    <a:pt x="11901" y="2632"/>
                    <a:pt x="9225" y="4889"/>
                    <a:pt x="6540" y="7138"/>
                  </a:cubicBezTo>
                  <a:cubicBezTo>
                    <a:pt x="4541" y="8824"/>
                    <a:pt x="2525" y="10501"/>
                    <a:pt x="527" y="12196"/>
                  </a:cubicBezTo>
                  <a:cubicBezTo>
                    <a:pt x="331" y="12356"/>
                    <a:pt x="63" y="12481"/>
                    <a:pt x="1" y="12856"/>
                  </a:cubicBezTo>
                  <a:cubicBezTo>
                    <a:pt x="875" y="12374"/>
                    <a:pt x="14863" y="572"/>
                    <a:pt x="15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4"/>
            <p:cNvSpPr/>
            <p:nvPr/>
          </p:nvSpPr>
          <p:spPr>
            <a:xfrm>
              <a:off x="3319225" y="1407925"/>
              <a:ext cx="376275" cy="318500"/>
            </a:xfrm>
            <a:custGeom>
              <a:avLst/>
              <a:gdLst/>
              <a:ahLst/>
              <a:cxnLst/>
              <a:rect l="l" t="t" r="r" b="b"/>
              <a:pathLst>
                <a:path w="15051" h="12740" extrusionOk="0">
                  <a:moveTo>
                    <a:pt x="14916" y="0"/>
                  </a:moveTo>
                  <a:cubicBezTo>
                    <a:pt x="14622" y="36"/>
                    <a:pt x="14461" y="268"/>
                    <a:pt x="14265" y="438"/>
                  </a:cubicBezTo>
                  <a:cubicBezTo>
                    <a:pt x="12561" y="1856"/>
                    <a:pt x="10866" y="3283"/>
                    <a:pt x="9171" y="4711"/>
                  </a:cubicBezTo>
                  <a:cubicBezTo>
                    <a:pt x="6290" y="7128"/>
                    <a:pt x="3399" y="9546"/>
                    <a:pt x="527" y="11981"/>
                  </a:cubicBezTo>
                  <a:cubicBezTo>
                    <a:pt x="330" y="12142"/>
                    <a:pt x="0" y="12249"/>
                    <a:pt x="54" y="12740"/>
                  </a:cubicBezTo>
                  <a:cubicBezTo>
                    <a:pt x="5112" y="8493"/>
                    <a:pt x="10081" y="4318"/>
                    <a:pt x="15050" y="143"/>
                  </a:cubicBezTo>
                  <a:cubicBezTo>
                    <a:pt x="15005" y="99"/>
                    <a:pt x="14961" y="45"/>
                    <a:pt x="1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4"/>
            <p:cNvSpPr/>
            <p:nvPr/>
          </p:nvSpPr>
          <p:spPr>
            <a:xfrm>
              <a:off x="3305400" y="1388750"/>
              <a:ext cx="364875" cy="308250"/>
            </a:xfrm>
            <a:custGeom>
              <a:avLst/>
              <a:gdLst/>
              <a:ahLst/>
              <a:cxnLst/>
              <a:rect l="l" t="t" r="r" b="b"/>
              <a:pathLst>
                <a:path w="14595" h="12330" extrusionOk="0">
                  <a:moveTo>
                    <a:pt x="14595" y="0"/>
                  </a:moveTo>
                  <a:cubicBezTo>
                    <a:pt x="14265" y="54"/>
                    <a:pt x="14131" y="232"/>
                    <a:pt x="13970" y="366"/>
                  </a:cubicBezTo>
                  <a:cubicBezTo>
                    <a:pt x="11490" y="2445"/>
                    <a:pt x="9010" y="4532"/>
                    <a:pt x="6530" y="6611"/>
                  </a:cubicBezTo>
                  <a:cubicBezTo>
                    <a:pt x="4505" y="8315"/>
                    <a:pt x="2480" y="10019"/>
                    <a:pt x="455" y="11722"/>
                  </a:cubicBezTo>
                  <a:cubicBezTo>
                    <a:pt x="286" y="11865"/>
                    <a:pt x="0" y="11972"/>
                    <a:pt x="54" y="12329"/>
                  </a:cubicBezTo>
                  <a:cubicBezTo>
                    <a:pt x="1151" y="11642"/>
                    <a:pt x="14265" y="536"/>
                    <a:pt x="1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4"/>
            <p:cNvSpPr/>
            <p:nvPr/>
          </p:nvSpPr>
          <p:spPr>
            <a:xfrm>
              <a:off x="3378325" y="1476850"/>
              <a:ext cx="372475" cy="313200"/>
            </a:xfrm>
            <a:custGeom>
              <a:avLst/>
              <a:gdLst/>
              <a:ahLst/>
              <a:cxnLst/>
              <a:rect l="l" t="t" r="r" b="b"/>
              <a:pathLst>
                <a:path w="14899" h="12528" extrusionOk="0">
                  <a:moveTo>
                    <a:pt x="14854" y="0"/>
                  </a:moveTo>
                  <a:lnTo>
                    <a:pt x="14854" y="0"/>
                  </a:lnTo>
                  <a:cubicBezTo>
                    <a:pt x="14238" y="259"/>
                    <a:pt x="339" y="11945"/>
                    <a:pt x="0" y="12481"/>
                  </a:cubicBezTo>
                  <a:cubicBezTo>
                    <a:pt x="33" y="12514"/>
                    <a:pt x="69" y="12528"/>
                    <a:pt x="103" y="12528"/>
                  </a:cubicBezTo>
                  <a:cubicBezTo>
                    <a:pt x="142" y="12528"/>
                    <a:pt x="181" y="12509"/>
                    <a:pt x="214" y="12481"/>
                  </a:cubicBezTo>
                  <a:cubicBezTo>
                    <a:pt x="5085" y="8395"/>
                    <a:pt x="9947" y="4300"/>
                    <a:pt x="14818" y="205"/>
                  </a:cubicBezTo>
                  <a:cubicBezTo>
                    <a:pt x="14881" y="161"/>
                    <a:pt x="14898" y="8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4"/>
            <p:cNvSpPr/>
            <p:nvPr/>
          </p:nvSpPr>
          <p:spPr>
            <a:xfrm>
              <a:off x="3401750" y="1501825"/>
              <a:ext cx="358850" cy="305775"/>
            </a:xfrm>
            <a:custGeom>
              <a:avLst/>
              <a:gdLst/>
              <a:ahLst/>
              <a:cxnLst/>
              <a:rect l="l" t="t" r="r" b="b"/>
              <a:pathLst>
                <a:path w="14354" h="12231" extrusionOk="0">
                  <a:moveTo>
                    <a:pt x="14354" y="0"/>
                  </a:moveTo>
                  <a:lnTo>
                    <a:pt x="14354" y="0"/>
                  </a:lnTo>
                  <a:cubicBezTo>
                    <a:pt x="9786" y="3836"/>
                    <a:pt x="5228" y="7663"/>
                    <a:pt x="669" y="11499"/>
                  </a:cubicBezTo>
                  <a:cubicBezTo>
                    <a:pt x="446" y="11687"/>
                    <a:pt x="232" y="11892"/>
                    <a:pt x="18" y="12088"/>
                  </a:cubicBezTo>
                  <a:cubicBezTo>
                    <a:pt x="0" y="12097"/>
                    <a:pt x="9" y="12142"/>
                    <a:pt x="18" y="12168"/>
                  </a:cubicBezTo>
                  <a:cubicBezTo>
                    <a:pt x="21" y="12201"/>
                    <a:pt x="30" y="12211"/>
                    <a:pt x="41" y="12211"/>
                  </a:cubicBezTo>
                  <a:cubicBezTo>
                    <a:pt x="54" y="12211"/>
                    <a:pt x="70" y="12194"/>
                    <a:pt x="75" y="12194"/>
                  </a:cubicBezTo>
                  <a:cubicBezTo>
                    <a:pt x="78" y="12194"/>
                    <a:pt x="75" y="12203"/>
                    <a:pt x="62" y="12231"/>
                  </a:cubicBezTo>
                  <a:cubicBezTo>
                    <a:pt x="714" y="11919"/>
                    <a:pt x="14131" y="625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4"/>
            <p:cNvSpPr/>
            <p:nvPr/>
          </p:nvSpPr>
          <p:spPr>
            <a:xfrm>
              <a:off x="3293800" y="1370900"/>
              <a:ext cx="349725" cy="296200"/>
            </a:xfrm>
            <a:custGeom>
              <a:avLst/>
              <a:gdLst/>
              <a:ahLst/>
              <a:cxnLst/>
              <a:rect l="l" t="t" r="r" b="b"/>
              <a:pathLst>
                <a:path w="13989" h="11848" extrusionOk="0">
                  <a:moveTo>
                    <a:pt x="13881" y="1"/>
                  </a:moveTo>
                  <a:lnTo>
                    <a:pt x="13881" y="1"/>
                  </a:lnTo>
                  <a:cubicBezTo>
                    <a:pt x="9207" y="3926"/>
                    <a:pt x="4604" y="7798"/>
                    <a:pt x="0" y="11669"/>
                  </a:cubicBezTo>
                  <a:cubicBezTo>
                    <a:pt x="45" y="11723"/>
                    <a:pt x="98" y="11785"/>
                    <a:pt x="143" y="11848"/>
                  </a:cubicBezTo>
                  <a:cubicBezTo>
                    <a:pt x="420" y="11750"/>
                    <a:pt x="607" y="11527"/>
                    <a:pt x="821" y="11348"/>
                  </a:cubicBezTo>
                  <a:cubicBezTo>
                    <a:pt x="2810" y="9680"/>
                    <a:pt x="4791" y="8021"/>
                    <a:pt x="6771" y="6352"/>
                  </a:cubicBezTo>
                  <a:cubicBezTo>
                    <a:pt x="9019" y="4461"/>
                    <a:pt x="11276" y="2579"/>
                    <a:pt x="13516" y="679"/>
                  </a:cubicBezTo>
                  <a:cubicBezTo>
                    <a:pt x="13685" y="536"/>
                    <a:pt x="13988" y="438"/>
                    <a:pt x="1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4"/>
            <p:cNvSpPr/>
            <p:nvPr/>
          </p:nvSpPr>
          <p:spPr>
            <a:xfrm>
              <a:off x="3425375" y="1531700"/>
              <a:ext cx="348400" cy="291225"/>
            </a:xfrm>
            <a:custGeom>
              <a:avLst/>
              <a:gdLst/>
              <a:ahLst/>
              <a:cxnLst/>
              <a:rect l="l" t="t" r="r" b="b"/>
              <a:pathLst>
                <a:path w="13936" h="11649" extrusionOk="0">
                  <a:moveTo>
                    <a:pt x="13828" y="1"/>
                  </a:moveTo>
                  <a:cubicBezTo>
                    <a:pt x="9252" y="3837"/>
                    <a:pt x="4693" y="7673"/>
                    <a:pt x="1" y="11616"/>
                  </a:cubicBezTo>
                  <a:cubicBezTo>
                    <a:pt x="206" y="11629"/>
                    <a:pt x="296" y="11648"/>
                    <a:pt x="339" y="11648"/>
                  </a:cubicBezTo>
                  <a:cubicBezTo>
                    <a:pt x="352" y="11648"/>
                    <a:pt x="360" y="11647"/>
                    <a:pt x="366" y="11643"/>
                  </a:cubicBezTo>
                  <a:cubicBezTo>
                    <a:pt x="4693" y="8021"/>
                    <a:pt x="9020" y="4408"/>
                    <a:pt x="13347" y="786"/>
                  </a:cubicBezTo>
                  <a:cubicBezTo>
                    <a:pt x="13543" y="616"/>
                    <a:pt x="13784" y="473"/>
                    <a:pt x="13917" y="233"/>
                  </a:cubicBezTo>
                  <a:cubicBezTo>
                    <a:pt x="13926" y="206"/>
                    <a:pt x="13935" y="179"/>
                    <a:pt x="13926" y="152"/>
                  </a:cubicBezTo>
                  <a:cubicBezTo>
                    <a:pt x="13926" y="134"/>
                    <a:pt x="13900" y="108"/>
                    <a:pt x="13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4"/>
            <p:cNvSpPr/>
            <p:nvPr/>
          </p:nvSpPr>
          <p:spPr>
            <a:xfrm>
              <a:off x="3286650" y="1363575"/>
              <a:ext cx="327000" cy="271850"/>
            </a:xfrm>
            <a:custGeom>
              <a:avLst/>
              <a:gdLst/>
              <a:ahLst/>
              <a:cxnLst/>
              <a:rect l="l" t="t" r="r" b="b"/>
              <a:pathLst>
                <a:path w="13080" h="10874" extrusionOk="0">
                  <a:moveTo>
                    <a:pt x="12852" y="0"/>
                  </a:moveTo>
                  <a:cubicBezTo>
                    <a:pt x="12608" y="0"/>
                    <a:pt x="12477" y="176"/>
                    <a:pt x="12330" y="303"/>
                  </a:cubicBezTo>
                  <a:cubicBezTo>
                    <a:pt x="9011" y="3086"/>
                    <a:pt x="5692" y="5869"/>
                    <a:pt x="2383" y="8653"/>
                  </a:cubicBezTo>
                  <a:cubicBezTo>
                    <a:pt x="1687" y="9232"/>
                    <a:pt x="991" y="9821"/>
                    <a:pt x="304" y="10401"/>
                  </a:cubicBezTo>
                  <a:cubicBezTo>
                    <a:pt x="170" y="10517"/>
                    <a:pt x="1" y="10615"/>
                    <a:pt x="188" y="10874"/>
                  </a:cubicBezTo>
                  <a:cubicBezTo>
                    <a:pt x="4506" y="7243"/>
                    <a:pt x="8788" y="3648"/>
                    <a:pt x="13079" y="44"/>
                  </a:cubicBezTo>
                  <a:cubicBezTo>
                    <a:pt x="12993" y="13"/>
                    <a:pt x="12918" y="0"/>
                    <a:pt x="1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4"/>
            <p:cNvSpPr/>
            <p:nvPr/>
          </p:nvSpPr>
          <p:spPr>
            <a:xfrm>
              <a:off x="3460175" y="1564050"/>
              <a:ext cx="320500" cy="268375"/>
            </a:xfrm>
            <a:custGeom>
              <a:avLst/>
              <a:gdLst/>
              <a:ahLst/>
              <a:cxnLst/>
              <a:rect l="l" t="t" r="r" b="b"/>
              <a:pathLst>
                <a:path w="12820" h="10735" extrusionOk="0">
                  <a:moveTo>
                    <a:pt x="12731" y="0"/>
                  </a:moveTo>
                  <a:cubicBezTo>
                    <a:pt x="8440" y="3595"/>
                    <a:pt x="4220" y="7146"/>
                    <a:pt x="0" y="10688"/>
                  </a:cubicBezTo>
                  <a:cubicBezTo>
                    <a:pt x="92" y="10721"/>
                    <a:pt x="170" y="10735"/>
                    <a:pt x="240" y="10735"/>
                  </a:cubicBezTo>
                  <a:cubicBezTo>
                    <a:pt x="488" y="10735"/>
                    <a:pt x="614" y="10554"/>
                    <a:pt x="768" y="10429"/>
                  </a:cubicBezTo>
                  <a:cubicBezTo>
                    <a:pt x="2837" y="8689"/>
                    <a:pt x="4898" y="6950"/>
                    <a:pt x="6959" y="5219"/>
                  </a:cubicBezTo>
                  <a:cubicBezTo>
                    <a:pt x="8761" y="3702"/>
                    <a:pt x="10563" y="2195"/>
                    <a:pt x="12365" y="678"/>
                  </a:cubicBezTo>
                  <a:cubicBezTo>
                    <a:pt x="12534" y="535"/>
                    <a:pt x="12820" y="428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4"/>
            <p:cNvSpPr/>
            <p:nvPr/>
          </p:nvSpPr>
          <p:spPr>
            <a:xfrm>
              <a:off x="3285550" y="1353125"/>
              <a:ext cx="294850" cy="248400"/>
            </a:xfrm>
            <a:custGeom>
              <a:avLst/>
              <a:gdLst/>
              <a:ahLst/>
              <a:cxnLst/>
              <a:rect l="l" t="t" r="r" b="b"/>
              <a:pathLst>
                <a:path w="11794" h="9936" extrusionOk="0">
                  <a:moveTo>
                    <a:pt x="11559" y="1"/>
                  </a:moveTo>
                  <a:cubicBezTo>
                    <a:pt x="11350" y="1"/>
                    <a:pt x="11267" y="101"/>
                    <a:pt x="11178" y="176"/>
                  </a:cubicBezTo>
                  <a:cubicBezTo>
                    <a:pt x="10277" y="935"/>
                    <a:pt x="9376" y="1684"/>
                    <a:pt x="8475" y="2442"/>
                  </a:cubicBezTo>
                  <a:cubicBezTo>
                    <a:pt x="5799" y="4690"/>
                    <a:pt x="3123" y="6938"/>
                    <a:pt x="446" y="9187"/>
                  </a:cubicBezTo>
                  <a:cubicBezTo>
                    <a:pt x="268" y="9347"/>
                    <a:pt x="0" y="9463"/>
                    <a:pt x="0" y="9936"/>
                  </a:cubicBezTo>
                  <a:cubicBezTo>
                    <a:pt x="3979" y="6599"/>
                    <a:pt x="7851" y="3352"/>
                    <a:pt x="11794" y="34"/>
                  </a:cubicBezTo>
                  <a:cubicBezTo>
                    <a:pt x="11701" y="10"/>
                    <a:pt x="11624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4"/>
            <p:cNvSpPr/>
            <p:nvPr/>
          </p:nvSpPr>
          <p:spPr>
            <a:xfrm>
              <a:off x="3496300" y="1601500"/>
              <a:ext cx="285725" cy="241300"/>
            </a:xfrm>
            <a:custGeom>
              <a:avLst/>
              <a:gdLst/>
              <a:ahLst/>
              <a:cxnLst/>
              <a:rect l="l" t="t" r="r" b="b"/>
              <a:pathLst>
                <a:path w="11429" h="9652" extrusionOk="0">
                  <a:moveTo>
                    <a:pt x="11348" y="1"/>
                  </a:moveTo>
                  <a:cubicBezTo>
                    <a:pt x="7539" y="3195"/>
                    <a:pt x="3765" y="6344"/>
                    <a:pt x="1" y="9529"/>
                  </a:cubicBezTo>
                  <a:cubicBezTo>
                    <a:pt x="94" y="9622"/>
                    <a:pt x="163" y="9652"/>
                    <a:pt x="215" y="9652"/>
                  </a:cubicBezTo>
                  <a:cubicBezTo>
                    <a:pt x="253" y="9652"/>
                    <a:pt x="281" y="9636"/>
                    <a:pt x="304" y="9618"/>
                  </a:cubicBezTo>
                  <a:cubicBezTo>
                    <a:pt x="3988" y="6522"/>
                    <a:pt x="7673" y="3427"/>
                    <a:pt x="11357" y="331"/>
                  </a:cubicBezTo>
                  <a:cubicBezTo>
                    <a:pt x="11428" y="277"/>
                    <a:pt x="11428" y="197"/>
                    <a:pt x="11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4"/>
            <p:cNvSpPr/>
            <p:nvPr/>
          </p:nvSpPr>
          <p:spPr>
            <a:xfrm>
              <a:off x="3289550" y="1349075"/>
              <a:ext cx="247600" cy="210300"/>
            </a:xfrm>
            <a:custGeom>
              <a:avLst/>
              <a:gdLst/>
              <a:ahLst/>
              <a:cxnLst/>
              <a:rect l="l" t="t" r="r" b="b"/>
              <a:pathLst>
                <a:path w="9904" h="8412" extrusionOk="0">
                  <a:moveTo>
                    <a:pt x="9664" y="0"/>
                  </a:moveTo>
                  <a:cubicBezTo>
                    <a:pt x="9641" y="0"/>
                    <a:pt x="9622" y="6"/>
                    <a:pt x="9609" y="17"/>
                  </a:cubicBezTo>
                  <a:cubicBezTo>
                    <a:pt x="6469" y="2631"/>
                    <a:pt x="3337" y="5254"/>
                    <a:pt x="197" y="7877"/>
                  </a:cubicBezTo>
                  <a:cubicBezTo>
                    <a:pt x="99" y="7966"/>
                    <a:pt x="1" y="8055"/>
                    <a:pt x="19" y="8412"/>
                  </a:cubicBezTo>
                  <a:cubicBezTo>
                    <a:pt x="3373" y="5593"/>
                    <a:pt x="6638" y="2845"/>
                    <a:pt x="9903" y="106"/>
                  </a:cubicBezTo>
                  <a:cubicBezTo>
                    <a:pt x="9797" y="32"/>
                    <a:pt x="9718" y="0"/>
                    <a:pt x="9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4"/>
            <p:cNvSpPr/>
            <p:nvPr/>
          </p:nvSpPr>
          <p:spPr>
            <a:xfrm>
              <a:off x="3538900" y="1645225"/>
              <a:ext cx="238000" cy="199925"/>
            </a:xfrm>
            <a:custGeom>
              <a:avLst/>
              <a:gdLst/>
              <a:ahLst/>
              <a:cxnLst/>
              <a:rect l="l" t="t" r="r" b="b"/>
              <a:pathLst>
                <a:path w="9520" h="7997" extrusionOk="0">
                  <a:moveTo>
                    <a:pt x="9501" y="0"/>
                  </a:moveTo>
                  <a:lnTo>
                    <a:pt x="9501" y="0"/>
                  </a:lnTo>
                  <a:cubicBezTo>
                    <a:pt x="8832" y="429"/>
                    <a:pt x="473" y="7458"/>
                    <a:pt x="0" y="7985"/>
                  </a:cubicBezTo>
                  <a:cubicBezTo>
                    <a:pt x="46" y="7993"/>
                    <a:pt x="88" y="7996"/>
                    <a:pt x="127" y="7996"/>
                  </a:cubicBezTo>
                  <a:cubicBezTo>
                    <a:pt x="443" y="7996"/>
                    <a:pt x="575" y="7762"/>
                    <a:pt x="750" y="7619"/>
                  </a:cubicBezTo>
                  <a:cubicBezTo>
                    <a:pt x="2168" y="6450"/>
                    <a:pt x="3578" y="5264"/>
                    <a:pt x="4987" y="4077"/>
                  </a:cubicBezTo>
                  <a:cubicBezTo>
                    <a:pt x="6334" y="2944"/>
                    <a:pt x="7681" y="1811"/>
                    <a:pt x="9029" y="670"/>
                  </a:cubicBezTo>
                  <a:cubicBezTo>
                    <a:pt x="9225" y="509"/>
                    <a:pt x="9519" y="384"/>
                    <a:pt x="9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4"/>
            <p:cNvSpPr/>
            <p:nvPr/>
          </p:nvSpPr>
          <p:spPr>
            <a:xfrm>
              <a:off x="3302275" y="1356400"/>
              <a:ext cx="177550" cy="151900"/>
            </a:xfrm>
            <a:custGeom>
              <a:avLst/>
              <a:gdLst/>
              <a:ahLst/>
              <a:cxnLst/>
              <a:rect l="l" t="t" r="r" b="b"/>
              <a:pathLst>
                <a:path w="7102" h="6076" extrusionOk="0">
                  <a:moveTo>
                    <a:pt x="7101" y="1"/>
                  </a:moveTo>
                  <a:cubicBezTo>
                    <a:pt x="6450" y="268"/>
                    <a:pt x="393" y="5380"/>
                    <a:pt x="0" y="6076"/>
                  </a:cubicBezTo>
                  <a:cubicBezTo>
                    <a:pt x="1776" y="4827"/>
                    <a:pt x="6825" y="491"/>
                    <a:pt x="7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4"/>
            <p:cNvSpPr/>
            <p:nvPr/>
          </p:nvSpPr>
          <p:spPr>
            <a:xfrm>
              <a:off x="3592875" y="1695625"/>
              <a:ext cx="166625" cy="141450"/>
            </a:xfrm>
            <a:custGeom>
              <a:avLst/>
              <a:gdLst/>
              <a:ahLst/>
              <a:cxnLst/>
              <a:rect l="l" t="t" r="r" b="b"/>
              <a:pathLst>
                <a:path w="6665" h="5658" extrusionOk="0">
                  <a:moveTo>
                    <a:pt x="6664" y="1"/>
                  </a:moveTo>
                  <a:cubicBezTo>
                    <a:pt x="4390" y="1910"/>
                    <a:pt x="2213" y="3738"/>
                    <a:pt x="0" y="5603"/>
                  </a:cubicBezTo>
                  <a:cubicBezTo>
                    <a:pt x="87" y="5641"/>
                    <a:pt x="161" y="5657"/>
                    <a:pt x="226" y="5657"/>
                  </a:cubicBezTo>
                  <a:cubicBezTo>
                    <a:pt x="403" y="5657"/>
                    <a:pt x="514" y="5540"/>
                    <a:pt x="625" y="5442"/>
                  </a:cubicBezTo>
                  <a:cubicBezTo>
                    <a:pt x="2534" y="3846"/>
                    <a:pt x="4443" y="2249"/>
                    <a:pt x="6343" y="652"/>
                  </a:cubicBezTo>
                  <a:cubicBezTo>
                    <a:pt x="6495" y="527"/>
                    <a:pt x="6664" y="393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8" name="Google Shape;988;p24"/>
          <p:cNvSpPr/>
          <p:nvPr/>
        </p:nvSpPr>
        <p:spPr>
          <a:xfrm>
            <a:off x="1590675" y="4806100"/>
            <a:ext cx="214200" cy="213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25"/>
          <p:cNvSpPr/>
          <p:nvPr/>
        </p:nvSpPr>
        <p:spPr>
          <a:xfrm flipH="1">
            <a:off x="1233150" y="0"/>
            <a:ext cx="4937843" cy="323457"/>
          </a:xfrm>
          <a:custGeom>
            <a:avLst/>
            <a:gdLst/>
            <a:ahLst/>
            <a:cxnLst/>
            <a:rect l="l" t="t" r="r" b="b"/>
            <a:pathLst>
              <a:path w="154139" h="10097" extrusionOk="0">
                <a:moveTo>
                  <a:pt x="0" y="1"/>
                </a:moveTo>
                <a:cubicBezTo>
                  <a:pt x="125" y="117"/>
                  <a:pt x="286" y="134"/>
                  <a:pt x="437" y="170"/>
                </a:cubicBezTo>
                <a:cubicBezTo>
                  <a:pt x="6102" y="1392"/>
                  <a:pt x="11758" y="2641"/>
                  <a:pt x="17423" y="3846"/>
                </a:cubicBezTo>
                <a:cubicBezTo>
                  <a:pt x="22196" y="4863"/>
                  <a:pt x="26995" y="5817"/>
                  <a:pt x="31804" y="6647"/>
                </a:cubicBezTo>
                <a:cubicBezTo>
                  <a:pt x="34757" y="7155"/>
                  <a:pt x="37709" y="7628"/>
                  <a:pt x="40671" y="8038"/>
                </a:cubicBezTo>
                <a:cubicBezTo>
                  <a:pt x="43419" y="8431"/>
                  <a:pt x="46176" y="8761"/>
                  <a:pt x="48941" y="9046"/>
                </a:cubicBezTo>
                <a:cubicBezTo>
                  <a:pt x="52081" y="9377"/>
                  <a:pt x="55221" y="9635"/>
                  <a:pt x="58380" y="9787"/>
                </a:cubicBezTo>
                <a:cubicBezTo>
                  <a:pt x="60458" y="9894"/>
                  <a:pt x="62546" y="9947"/>
                  <a:pt x="64624" y="10028"/>
                </a:cubicBezTo>
                <a:cubicBezTo>
                  <a:pt x="65948" y="10075"/>
                  <a:pt x="67271" y="10096"/>
                  <a:pt x="68594" y="10096"/>
                </a:cubicBezTo>
                <a:cubicBezTo>
                  <a:pt x="72248" y="10096"/>
                  <a:pt x="75899" y="9936"/>
                  <a:pt x="79540" y="9733"/>
                </a:cubicBezTo>
                <a:cubicBezTo>
                  <a:pt x="82877" y="9555"/>
                  <a:pt x="86204" y="9234"/>
                  <a:pt x="89523" y="8850"/>
                </a:cubicBezTo>
                <a:cubicBezTo>
                  <a:pt x="92467" y="8502"/>
                  <a:pt x="95411" y="8092"/>
                  <a:pt x="98337" y="7619"/>
                </a:cubicBezTo>
                <a:cubicBezTo>
                  <a:pt x="101575" y="7111"/>
                  <a:pt x="104823" y="6593"/>
                  <a:pt x="108070" y="6094"/>
                </a:cubicBezTo>
                <a:cubicBezTo>
                  <a:pt x="111076" y="5630"/>
                  <a:pt x="114091" y="5175"/>
                  <a:pt x="117107" y="4729"/>
                </a:cubicBezTo>
                <a:cubicBezTo>
                  <a:pt x="119881" y="4318"/>
                  <a:pt x="122656" y="3926"/>
                  <a:pt x="125430" y="3542"/>
                </a:cubicBezTo>
                <a:cubicBezTo>
                  <a:pt x="128419" y="3132"/>
                  <a:pt x="131416" y="2748"/>
                  <a:pt x="134414" y="2356"/>
                </a:cubicBezTo>
                <a:cubicBezTo>
                  <a:pt x="137251" y="1999"/>
                  <a:pt x="140078" y="1633"/>
                  <a:pt x="142924" y="1303"/>
                </a:cubicBezTo>
                <a:cubicBezTo>
                  <a:pt x="146082" y="937"/>
                  <a:pt x="149249" y="634"/>
                  <a:pt x="152407" y="268"/>
                </a:cubicBezTo>
                <a:cubicBezTo>
                  <a:pt x="152978" y="197"/>
                  <a:pt x="153585" y="259"/>
                  <a:pt x="1541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91" name="Google Shape;991;p25"/>
          <p:cNvSpPr/>
          <p:nvPr/>
        </p:nvSpPr>
        <p:spPr>
          <a:xfrm flipH="1">
            <a:off x="7606151" y="0"/>
            <a:ext cx="1537840" cy="274636"/>
          </a:xfrm>
          <a:custGeom>
            <a:avLst/>
            <a:gdLst/>
            <a:ahLst/>
            <a:cxnLst/>
            <a:rect l="l" t="t" r="r" b="b"/>
            <a:pathLst>
              <a:path w="48005" h="8573" extrusionOk="0">
                <a:moveTo>
                  <a:pt x="1" y="1"/>
                </a:moveTo>
                <a:lnTo>
                  <a:pt x="1" y="7227"/>
                </a:lnTo>
                <a:cubicBezTo>
                  <a:pt x="1919" y="8047"/>
                  <a:pt x="3944" y="8377"/>
                  <a:pt x="6004" y="8484"/>
                </a:cubicBezTo>
                <a:cubicBezTo>
                  <a:pt x="7115" y="8544"/>
                  <a:pt x="8225" y="8573"/>
                  <a:pt x="9332" y="8573"/>
                </a:cubicBezTo>
                <a:cubicBezTo>
                  <a:pt x="13331" y="8573"/>
                  <a:pt x="17309" y="8207"/>
                  <a:pt x="21277" y="7655"/>
                </a:cubicBezTo>
                <a:cubicBezTo>
                  <a:pt x="25729" y="7039"/>
                  <a:pt x="30065" y="5897"/>
                  <a:pt x="34338" y="4532"/>
                </a:cubicBezTo>
                <a:cubicBezTo>
                  <a:pt x="38388" y="3248"/>
                  <a:pt x="42367" y="1794"/>
                  <a:pt x="46426" y="554"/>
                </a:cubicBezTo>
                <a:cubicBezTo>
                  <a:pt x="46961" y="384"/>
                  <a:pt x="47523" y="304"/>
                  <a:pt x="48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92" name="Google Shape;992;p25"/>
          <p:cNvSpPr/>
          <p:nvPr/>
        </p:nvSpPr>
        <p:spPr>
          <a:xfrm>
            <a:off x="0" y="4315275"/>
            <a:ext cx="6568597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993" name="Google Shape;993;p25"/>
          <p:cNvGrpSpPr/>
          <p:nvPr/>
        </p:nvGrpSpPr>
        <p:grpSpPr>
          <a:xfrm>
            <a:off x="643600" y="539400"/>
            <a:ext cx="69500" cy="1789200"/>
            <a:chOff x="643600" y="539400"/>
            <a:chExt cx="69500" cy="1789200"/>
          </a:xfrm>
        </p:grpSpPr>
        <p:cxnSp>
          <p:nvCxnSpPr>
            <p:cNvPr id="994" name="Google Shape;994;p25"/>
            <p:cNvCxnSpPr/>
            <p:nvPr/>
          </p:nvCxnSpPr>
          <p:spPr>
            <a:xfrm>
              <a:off x="713100" y="539400"/>
              <a:ext cx="0" cy="17892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5" name="Google Shape;995;p25"/>
            <p:cNvCxnSpPr/>
            <p:nvPr/>
          </p:nvCxnSpPr>
          <p:spPr>
            <a:xfrm>
              <a:off x="643600" y="539400"/>
              <a:ext cx="0" cy="17892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96" name="Google Shape;996;p25"/>
          <p:cNvGrpSpPr/>
          <p:nvPr/>
        </p:nvGrpSpPr>
        <p:grpSpPr>
          <a:xfrm>
            <a:off x="8706800" y="2519600"/>
            <a:ext cx="190200" cy="2075650"/>
            <a:chOff x="8706800" y="2601425"/>
            <a:chExt cx="190200" cy="2075650"/>
          </a:xfrm>
        </p:grpSpPr>
        <p:sp>
          <p:nvSpPr>
            <p:cNvPr id="997" name="Google Shape;997;p25"/>
            <p:cNvSpPr/>
            <p:nvPr/>
          </p:nvSpPr>
          <p:spPr>
            <a:xfrm>
              <a:off x="8706800" y="2601425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5"/>
            <p:cNvSpPr/>
            <p:nvPr/>
          </p:nvSpPr>
          <p:spPr>
            <a:xfrm>
              <a:off x="8706800" y="2870775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5"/>
            <p:cNvSpPr/>
            <p:nvPr/>
          </p:nvSpPr>
          <p:spPr>
            <a:xfrm>
              <a:off x="8706800" y="3140125"/>
              <a:ext cx="190200" cy="1902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5"/>
            <p:cNvSpPr/>
            <p:nvPr/>
          </p:nvSpPr>
          <p:spPr>
            <a:xfrm>
              <a:off x="8706800" y="3678825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5"/>
            <p:cNvSpPr/>
            <p:nvPr/>
          </p:nvSpPr>
          <p:spPr>
            <a:xfrm>
              <a:off x="8706800" y="4217525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5"/>
            <p:cNvSpPr/>
            <p:nvPr/>
          </p:nvSpPr>
          <p:spPr>
            <a:xfrm>
              <a:off x="8706800" y="4486875"/>
              <a:ext cx="190200" cy="1902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3" name="Google Shape;1003;p25"/>
          <p:cNvSpPr/>
          <p:nvPr/>
        </p:nvSpPr>
        <p:spPr>
          <a:xfrm>
            <a:off x="7492225" y="4758900"/>
            <a:ext cx="310800" cy="310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25"/>
          <p:cNvSpPr/>
          <p:nvPr/>
        </p:nvSpPr>
        <p:spPr>
          <a:xfrm>
            <a:off x="6804975" y="156000"/>
            <a:ext cx="213600" cy="213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5" name="Google Shape;1005;p25"/>
          <p:cNvGrpSpPr/>
          <p:nvPr/>
        </p:nvGrpSpPr>
        <p:grpSpPr>
          <a:xfrm>
            <a:off x="8317958" y="862237"/>
            <a:ext cx="518965" cy="518597"/>
            <a:chOff x="3285550" y="1349075"/>
            <a:chExt cx="496475" cy="496075"/>
          </a:xfrm>
        </p:grpSpPr>
        <p:sp>
          <p:nvSpPr>
            <p:cNvPr id="1006" name="Google Shape;1006;p25"/>
            <p:cNvSpPr/>
            <p:nvPr/>
          </p:nvSpPr>
          <p:spPr>
            <a:xfrm>
              <a:off x="3335950" y="1428050"/>
              <a:ext cx="381400" cy="321350"/>
            </a:xfrm>
            <a:custGeom>
              <a:avLst/>
              <a:gdLst/>
              <a:ahLst/>
              <a:cxnLst/>
              <a:rect l="l" t="t" r="r" b="b"/>
              <a:pathLst>
                <a:path w="15256" h="12854" extrusionOk="0">
                  <a:moveTo>
                    <a:pt x="15057" y="0"/>
                  </a:moveTo>
                  <a:cubicBezTo>
                    <a:pt x="15025" y="0"/>
                    <a:pt x="14999" y="14"/>
                    <a:pt x="14979" y="34"/>
                  </a:cubicBezTo>
                  <a:cubicBezTo>
                    <a:pt x="10001" y="4200"/>
                    <a:pt x="5032" y="8375"/>
                    <a:pt x="72" y="12550"/>
                  </a:cubicBezTo>
                  <a:cubicBezTo>
                    <a:pt x="0" y="12613"/>
                    <a:pt x="9" y="12693"/>
                    <a:pt x="134" y="12854"/>
                  </a:cubicBezTo>
                  <a:cubicBezTo>
                    <a:pt x="5183" y="8616"/>
                    <a:pt x="10224" y="4379"/>
                    <a:pt x="15255" y="150"/>
                  </a:cubicBezTo>
                  <a:cubicBezTo>
                    <a:pt x="15177" y="39"/>
                    <a:pt x="15110" y="0"/>
                    <a:pt x="15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5"/>
            <p:cNvSpPr/>
            <p:nvPr/>
          </p:nvSpPr>
          <p:spPr>
            <a:xfrm>
              <a:off x="3354900" y="1449625"/>
              <a:ext cx="380500" cy="321400"/>
            </a:xfrm>
            <a:custGeom>
              <a:avLst/>
              <a:gdLst/>
              <a:ahLst/>
              <a:cxnLst/>
              <a:rect l="l" t="t" r="r" b="b"/>
              <a:pathLst>
                <a:path w="15220" h="12856" extrusionOk="0">
                  <a:moveTo>
                    <a:pt x="15220" y="1"/>
                  </a:moveTo>
                  <a:lnTo>
                    <a:pt x="15220" y="1"/>
                  </a:lnTo>
                  <a:cubicBezTo>
                    <a:pt x="14881" y="72"/>
                    <a:pt x="14747" y="251"/>
                    <a:pt x="14587" y="384"/>
                  </a:cubicBezTo>
                  <a:cubicBezTo>
                    <a:pt x="11901" y="2632"/>
                    <a:pt x="9225" y="4889"/>
                    <a:pt x="6540" y="7138"/>
                  </a:cubicBezTo>
                  <a:cubicBezTo>
                    <a:pt x="4541" y="8824"/>
                    <a:pt x="2525" y="10501"/>
                    <a:pt x="527" y="12196"/>
                  </a:cubicBezTo>
                  <a:cubicBezTo>
                    <a:pt x="331" y="12356"/>
                    <a:pt x="63" y="12481"/>
                    <a:pt x="1" y="12856"/>
                  </a:cubicBezTo>
                  <a:cubicBezTo>
                    <a:pt x="875" y="12374"/>
                    <a:pt x="14863" y="572"/>
                    <a:pt x="15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5"/>
            <p:cNvSpPr/>
            <p:nvPr/>
          </p:nvSpPr>
          <p:spPr>
            <a:xfrm>
              <a:off x="3319225" y="1407925"/>
              <a:ext cx="376275" cy="318500"/>
            </a:xfrm>
            <a:custGeom>
              <a:avLst/>
              <a:gdLst/>
              <a:ahLst/>
              <a:cxnLst/>
              <a:rect l="l" t="t" r="r" b="b"/>
              <a:pathLst>
                <a:path w="15051" h="12740" extrusionOk="0">
                  <a:moveTo>
                    <a:pt x="14916" y="0"/>
                  </a:moveTo>
                  <a:cubicBezTo>
                    <a:pt x="14622" y="36"/>
                    <a:pt x="14461" y="268"/>
                    <a:pt x="14265" y="438"/>
                  </a:cubicBezTo>
                  <a:cubicBezTo>
                    <a:pt x="12561" y="1856"/>
                    <a:pt x="10866" y="3283"/>
                    <a:pt x="9171" y="4711"/>
                  </a:cubicBezTo>
                  <a:cubicBezTo>
                    <a:pt x="6290" y="7128"/>
                    <a:pt x="3399" y="9546"/>
                    <a:pt x="527" y="11981"/>
                  </a:cubicBezTo>
                  <a:cubicBezTo>
                    <a:pt x="330" y="12142"/>
                    <a:pt x="0" y="12249"/>
                    <a:pt x="54" y="12740"/>
                  </a:cubicBezTo>
                  <a:cubicBezTo>
                    <a:pt x="5112" y="8493"/>
                    <a:pt x="10081" y="4318"/>
                    <a:pt x="15050" y="143"/>
                  </a:cubicBezTo>
                  <a:cubicBezTo>
                    <a:pt x="15005" y="99"/>
                    <a:pt x="14961" y="45"/>
                    <a:pt x="1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5"/>
            <p:cNvSpPr/>
            <p:nvPr/>
          </p:nvSpPr>
          <p:spPr>
            <a:xfrm>
              <a:off x="3305400" y="1388750"/>
              <a:ext cx="364875" cy="308250"/>
            </a:xfrm>
            <a:custGeom>
              <a:avLst/>
              <a:gdLst/>
              <a:ahLst/>
              <a:cxnLst/>
              <a:rect l="l" t="t" r="r" b="b"/>
              <a:pathLst>
                <a:path w="14595" h="12330" extrusionOk="0">
                  <a:moveTo>
                    <a:pt x="14595" y="0"/>
                  </a:moveTo>
                  <a:cubicBezTo>
                    <a:pt x="14265" y="54"/>
                    <a:pt x="14131" y="232"/>
                    <a:pt x="13970" y="366"/>
                  </a:cubicBezTo>
                  <a:cubicBezTo>
                    <a:pt x="11490" y="2445"/>
                    <a:pt x="9010" y="4532"/>
                    <a:pt x="6530" y="6611"/>
                  </a:cubicBezTo>
                  <a:cubicBezTo>
                    <a:pt x="4505" y="8315"/>
                    <a:pt x="2480" y="10019"/>
                    <a:pt x="455" y="11722"/>
                  </a:cubicBezTo>
                  <a:cubicBezTo>
                    <a:pt x="286" y="11865"/>
                    <a:pt x="0" y="11972"/>
                    <a:pt x="54" y="12329"/>
                  </a:cubicBezTo>
                  <a:cubicBezTo>
                    <a:pt x="1151" y="11642"/>
                    <a:pt x="14265" y="536"/>
                    <a:pt x="1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5"/>
            <p:cNvSpPr/>
            <p:nvPr/>
          </p:nvSpPr>
          <p:spPr>
            <a:xfrm>
              <a:off x="3378325" y="1476850"/>
              <a:ext cx="372475" cy="313200"/>
            </a:xfrm>
            <a:custGeom>
              <a:avLst/>
              <a:gdLst/>
              <a:ahLst/>
              <a:cxnLst/>
              <a:rect l="l" t="t" r="r" b="b"/>
              <a:pathLst>
                <a:path w="14899" h="12528" extrusionOk="0">
                  <a:moveTo>
                    <a:pt x="14854" y="0"/>
                  </a:moveTo>
                  <a:lnTo>
                    <a:pt x="14854" y="0"/>
                  </a:lnTo>
                  <a:cubicBezTo>
                    <a:pt x="14238" y="259"/>
                    <a:pt x="339" y="11945"/>
                    <a:pt x="0" y="12481"/>
                  </a:cubicBezTo>
                  <a:cubicBezTo>
                    <a:pt x="33" y="12514"/>
                    <a:pt x="69" y="12528"/>
                    <a:pt x="103" y="12528"/>
                  </a:cubicBezTo>
                  <a:cubicBezTo>
                    <a:pt x="142" y="12528"/>
                    <a:pt x="181" y="12509"/>
                    <a:pt x="214" y="12481"/>
                  </a:cubicBezTo>
                  <a:cubicBezTo>
                    <a:pt x="5085" y="8395"/>
                    <a:pt x="9947" y="4300"/>
                    <a:pt x="14818" y="205"/>
                  </a:cubicBezTo>
                  <a:cubicBezTo>
                    <a:pt x="14881" y="161"/>
                    <a:pt x="14898" y="8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5"/>
            <p:cNvSpPr/>
            <p:nvPr/>
          </p:nvSpPr>
          <p:spPr>
            <a:xfrm>
              <a:off x="3401750" y="1501825"/>
              <a:ext cx="358850" cy="305775"/>
            </a:xfrm>
            <a:custGeom>
              <a:avLst/>
              <a:gdLst/>
              <a:ahLst/>
              <a:cxnLst/>
              <a:rect l="l" t="t" r="r" b="b"/>
              <a:pathLst>
                <a:path w="14354" h="12231" extrusionOk="0">
                  <a:moveTo>
                    <a:pt x="14354" y="0"/>
                  </a:moveTo>
                  <a:lnTo>
                    <a:pt x="14354" y="0"/>
                  </a:lnTo>
                  <a:cubicBezTo>
                    <a:pt x="9786" y="3836"/>
                    <a:pt x="5228" y="7663"/>
                    <a:pt x="669" y="11499"/>
                  </a:cubicBezTo>
                  <a:cubicBezTo>
                    <a:pt x="446" y="11687"/>
                    <a:pt x="232" y="11892"/>
                    <a:pt x="18" y="12088"/>
                  </a:cubicBezTo>
                  <a:cubicBezTo>
                    <a:pt x="0" y="12097"/>
                    <a:pt x="9" y="12142"/>
                    <a:pt x="18" y="12168"/>
                  </a:cubicBezTo>
                  <a:cubicBezTo>
                    <a:pt x="21" y="12201"/>
                    <a:pt x="30" y="12211"/>
                    <a:pt x="41" y="12211"/>
                  </a:cubicBezTo>
                  <a:cubicBezTo>
                    <a:pt x="54" y="12211"/>
                    <a:pt x="70" y="12194"/>
                    <a:pt x="75" y="12194"/>
                  </a:cubicBezTo>
                  <a:cubicBezTo>
                    <a:pt x="78" y="12194"/>
                    <a:pt x="75" y="12203"/>
                    <a:pt x="62" y="12231"/>
                  </a:cubicBezTo>
                  <a:cubicBezTo>
                    <a:pt x="714" y="11919"/>
                    <a:pt x="14131" y="625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5"/>
            <p:cNvSpPr/>
            <p:nvPr/>
          </p:nvSpPr>
          <p:spPr>
            <a:xfrm>
              <a:off x="3293800" y="1370900"/>
              <a:ext cx="349725" cy="296200"/>
            </a:xfrm>
            <a:custGeom>
              <a:avLst/>
              <a:gdLst/>
              <a:ahLst/>
              <a:cxnLst/>
              <a:rect l="l" t="t" r="r" b="b"/>
              <a:pathLst>
                <a:path w="13989" h="11848" extrusionOk="0">
                  <a:moveTo>
                    <a:pt x="13881" y="1"/>
                  </a:moveTo>
                  <a:lnTo>
                    <a:pt x="13881" y="1"/>
                  </a:lnTo>
                  <a:cubicBezTo>
                    <a:pt x="9207" y="3926"/>
                    <a:pt x="4604" y="7798"/>
                    <a:pt x="0" y="11669"/>
                  </a:cubicBezTo>
                  <a:cubicBezTo>
                    <a:pt x="45" y="11723"/>
                    <a:pt x="98" y="11785"/>
                    <a:pt x="143" y="11848"/>
                  </a:cubicBezTo>
                  <a:cubicBezTo>
                    <a:pt x="420" y="11750"/>
                    <a:pt x="607" y="11527"/>
                    <a:pt x="821" y="11348"/>
                  </a:cubicBezTo>
                  <a:cubicBezTo>
                    <a:pt x="2810" y="9680"/>
                    <a:pt x="4791" y="8021"/>
                    <a:pt x="6771" y="6352"/>
                  </a:cubicBezTo>
                  <a:cubicBezTo>
                    <a:pt x="9019" y="4461"/>
                    <a:pt x="11276" y="2579"/>
                    <a:pt x="13516" y="679"/>
                  </a:cubicBezTo>
                  <a:cubicBezTo>
                    <a:pt x="13685" y="536"/>
                    <a:pt x="13988" y="438"/>
                    <a:pt x="1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5"/>
            <p:cNvSpPr/>
            <p:nvPr/>
          </p:nvSpPr>
          <p:spPr>
            <a:xfrm>
              <a:off x="3425375" y="1531700"/>
              <a:ext cx="348400" cy="291225"/>
            </a:xfrm>
            <a:custGeom>
              <a:avLst/>
              <a:gdLst/>
              <a:ahLst/>
              <a:cxnLst/>
              <a:rect l="l" t="t" r="r" b="b"/>
              <a:pathLst>
                <a:path w="13936" h="11649" extrusionOk="0">
                  <a:moveTo>
                    <a:pt x="13828" y="1"/>
                  </a:moveTo>
                  <a:cubicBezTo>
                    <a:pt x="9252" y="3837"/>
                    <a:pt x="4693" y="7673"/>
                    <a:pt x="1" y="11616"/>
                  </a:cubicBezTo>
                  <a:cubicBezTo>
                    <a:pt x="206" y="11629"/>
                    <a:pt x="296" y="11648"/>
                    <a:pt x="339" y="11648"/>
                  </a:cubicBezTo>
                  <a:cubicBezTo>
                    <a:pt x="352" y="11648"/>
                    <a:pt x="360" y="11647"/>
                    <a:pt x="366" y="11643"/>
                  </a:cubicBezTo>
                  <a:cubicBezTo>
                    <a:pt x="4693" y="8021"/>
                    <a:pt x="9020" y="4408"/>
                    <a:pt x="13347" y="786"/>
                  </a:cubicBezTo>
                  <a:cubicBezTo>
                    <a:pt x="13543" y="616"/>
                    <a:pt x="13784" y="473"/>
                    <a:pt x="13917" y="233"/>
                  </a:cubicBezTo>
                  <a:cubicBezTo>
                    <a:pt x="13926" y="206"/>
                    <a:pt x="13935" y="179"/>
                    <a:pt x="13926" y="152"/>
                  </a:cubicBezTo>
                  <a:cubicBezTo>
                    <a:pt x="13926" y="134"/>
                    <a:pt x="13900" y="108"/>
                    <a:pt x="13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5"/>
            <p:cNvSpPr/>
            <p:nvPr/>
          </p:nvSpPr>
          <p:spPr>
            <a:xfrm>
              <a:off x="3286650" y="1363575"/>
              <a:ext cx="327000" cy="271850"/>
            </a:xfrm>
            <a:custGeom>
              <a:avLst/>
              <a:gdLst/>
              <a:ahLst/>
              <a:cxnLst/>
              <a:rect l="l" t="t" r="r" b="b"/>
              <a:pathLst>
                <a:path w="13080" h="10874" extrusionOk="0">
                  <a:moveTo>
                    <a:pt x="12852" y="0"/>
                  </a:moveTo>
                  <a:cubicBezTo>
                    <a:pt x="12608" y="0"/>
                    <a:pt x="12477" y="176"/>
                    <a:pt x="12330" y="303"/>
                  </a:cubicBezTo>
                  <a:cubicBezTo>
                    <a:pt x="9011" y="3086"/>
                    <a:pt x="5692" y="5869"/>
                    <a:pt x="2383" y="8653"/>
                  </a:cubicBezTo>
                  <a:cubicBezTo>
                    <a:pt x="1687" y="9232"/>
                    <a:pt x="991" y="9821"/>
                    <a:pt x="304" y="10401"/>
                  </a:cubicBezTo>
                  <a:cubicBezTo>
                    <a:pt x="170" y="10517"/>
                    <a:pt x="1" y="10615"/>
                    <a:pt x="188" y="10874"/>
                  </a:cubicBezTo>
                  <a:cubicBezTo>
                    <a:pt x="4506" y="7243"/>
                    <a:pt x="8788" y="3648"/>
                    <a:pt x="13079" y="44"/>
                  </a:cubicBezTo>
                  <a:cubicBezTo>
                    <a:pt x="12993" y="13"/>
                    <a:pt x="12918" y="0"/>
                    <a:pt x="1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5"/>
            <p:cNvSpPr/>
            <p:nvPr/>
          </p:nvSpPr>
          <p:spPr>
            <a:xfrm>
              <a:off x="3460175" y="1564050"/>
              <a:ext cx="320500" cy="268375"/>
            </a:xfrm>
            <a:custGeom>
              <a:avLst/>
              <a:gdLst/>
              <a:ahLst/>
              <a:cxnLst/>
              <a:rect l="l" t="t" r="r" b="b"/>
              <a:pathLst>
                <a:path w="12820" h="10735" extrusionOk="0">
                  <a:moveTo>
                    <a:pt x="12731" y="0"/>
                  </a:moveTo>
                  <a:cubicBezTo>
                    <a:pt x="8440" y="3595"/>
                    <a:pt x="4220" y="7146"/>
                    <a:pt x="0" y="10688"/>
                  </a:cubicBezTo>
                  <a:cubicBezTo>
                    <a:pt x="92" y="10721"/>
                    <a:pt x="170" y="10735"/>
                    <a:pt x="240" y="10735"/>
                  </a:cubicBezTo>
                  <a:cubicBezTo>
                    <a:pt x="488" y="10735"/>
                    <a:pt x="614" y="10554"/>
                    <a:pt x="768" y="10429"/>
                  </a:cubicBezTo>
                  <a:cubicBezTo>
                    <a:pt x="2837" y="8689"/>
                    <a:pt x="4898" y="6950"/>
                    <a:pt x="6959" y="5219"/>
                  </a:cubicBezTo>
                  <a:cubicBezTo>
                    <a:pt x="8761" y="3702"/>
                    <a:pt x="10563" y="2195"/>
                    <a:pt x="12365" y="678"/>
                  </a:cubicBezTo>
                  <a:cubicBezTo>
                    <a:pt x="12534" y="535"/>
                    <a:pt x="12820" y="428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5"/>
            <p:cNvSpPr/>
            <p:nvPr/>
          </p:nvSpPr>
          <p:spPr>
            <a:xfrm>
              <a:off x="3285550" y="1353125"/>
              <a:ext cx="294850" cy="248400"/>
            </a:xfrm>
            <a:custGeom>
              <a:avLst/>
              <a:gdLst/>
              <a:ahLst/>
              <a:cxnLst/>
              <a:rect l="l" t="t" r="r" b="b"/>
              <a:pathLst>
                <a:path w="11794" h="9936" extrusionOk="0">
                  <a:moveTo>
                    <a:pt x="11559" y="1"/>
                  </a:moveTo>
                  <a:cubicBezTo>
                    <a:pt x="11350" y="1"/>
                    <a:pt x="11267" y="101"/>
                    <a:pt x="11178" y="176"/>
                  </a:cubicBezTo>
                  <a:cubicBezTo>
                    <a:pt x="10277" y="935"/>
                    <a:pt x="9376" y="1684"/>
                    <a:pt x="8475" y="2442"/>
                  </a:cubicBezTo>
                  <a:cubicBezTo>
                    <a:pt x="5799" y="4690"/>
                    <a:pt x="3123" y="6938"/>
                    <a:pt x="446" y="9187"/>
                  </a:cubicBezTo>
                  <a:cubicBezTo>
                    <a:pt x="268" y="9347"/>
                    <a:pt x="0" y="9463"/>
                    <a:pt x="0" y="9936"/>
                  </a:cubicBezTo>
                  <a:cubicBezTo>
                    <a:pt x="3979" y="6599"/>
                    <a:pt x="7851" y="3352"/>
                    <a:pt x="11794" y="34"/>
                  </a:cubicBezTo>
                  <a:cubicBezTo>
                    <a:pt x="11701" y="10"/>
                    <a:pt x="11624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5"/>
            <p:cNvSpPr/>
            <p:nvPr/>
          </p:nvSpPr>
          <p:spPr>
            <a:xfrm>
              <a:off x="3496300" y="1601500"/>
              <a:ext cx="285725" cy="241300"/>
            </a:xfrm>
            <a:custGeom>
              <a:avLst/>
              <a:gdLst/>
              <a:ahLst/>
              <a:cxnLst/>
              <a:rect l="l" t="t" r="r" b="b"/>
              <a:pathLst>
                <a:path w="11429" h="9652" extrusionOk="0">
                  <a:moveTo>
                    <a:pt x="11348" y="1"/>
                  </a:moveTo>
                  <a:cubicBezTo>
                    <a:pt x="7539" y="3195"/>
                    <a:pt x="3765" y="6344"/>
                    <a:pt x="1" y="9529"/>
                  </a:cubicBezTo>
                  <a:cubicBezTo>
                    <a:pt x="94" y="9622"/>
                    <a:pt x="163" y="9652"/>
                    <a:pt x="215" y="9652"/>
                  </a:cubicBezTo>
                  <a:cubicBezTo>
                    <a:pt x="253" y="9652"/>
                    <a:pt x="281" y="9636"/>
                    <a:pt x="304" y="9618"/>
                  </a:cubicBezTo>
                  <a:cubicBezTo>
                    <a:pt x="3988" y="6522"/>
                    <a:pt x="7673" y="3427"/>
                    <a:pt x="11357" y="331"/>
                  </a:cubicBezTo>
                  <a:cubicBezTo>
                    <a:pt x="11428" y="277"/>
                    <a:pt x="11428" y="197"/>
                    <a:pt x="11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5"/>
            <p:cNvSpPr/>
            <p:nvPr/>
          </p:nvSpPr>
          <p:spPr>
            <a:xfrm>
              <a:off x="3289550" y="1349075"/>
              <a:ext cx="247600" cy="210300"/>
            </a:xfrm>
            <a:custGeom>
              <a:avLst/>
              <a:gdLst/>
              <a:ahLst/>
              <a:cxnLst/>
              <a:rect l="l" t="t" r="r" b="b"/>
              <a:pathLst>
                <a:path w="9904" h="8412" extrusionOk="0">
                  <a:moveTo>
                    <a:pt x="9664" y="0"/>
                  </a:moveTo>
                  <a:cubicBezTo>
                    <a:pt x="9641" y="0"/>
                    <a:pt x="9622" y="6"/>
                    <a:pt x="9609" y="17"/>
                  </a:cubicBezTo>
                  <a:cubicBezTo>
                    <a:pt x="6469" y="2631"/>
                    <a:pt x="3337" y="5254"/>
                    <a:pt x="197" y="7877"/>
                  </a:cubicBezTo>
                  <a:cubicBezTo>
                    <a:pt x="99" y="7966"/>
                    <a:pt x="1" y="8055"/>
                    <a:pt x="19" y="8412"/>
                  </a:cubicBezTo>
                  <a:cubicBezTo>
                    <a:pt x="3373" y="5593"/>
                    <a:pt x="6638" y="2845"/>
                    <a:pt x="9903" y="106"/>
                  </a:cubicBezTo>
                  <a:cubicBezTo>
                    <a:pt x="9797" y="32"/>
                    <a:pt x="9718" y="0"/>
                    <a:pt x="9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5"/>
            <p:cNvSpPr/>
            <p:nvPr/>
          </p:nvSpPr>
          <p:spPr>
            <a:xfrm>
              <a:off x="3538900" y="1645225"/>
              <a:ext cx="238000" cy="199925"/>
            </a:xfrm>
            <a:custGeom>
              <a:avLst/>
              <a:gdLst/>
              <a:ahLst/>
              <a:cxnLst/>
              <a:rect l="l" t="t" r="r" b="b"/>
              <a:pathLst>
                <a:path w="9520" h="7997" extrusionOk="0">
                  <a:moveTo>
                    <a:pt x="9501" y="0"/>
                  </a:moveTo>
                  <a:lnTo>
                    <a:pt x="9501" y="0"/>
                  </a:lnTo>
                  <a:cubicBezTo>
                    <a:pt x="8832" y="429"/>
                    <a:pt x="473" y="7458"/>
                    <a:pt x="0" y="7985"/>
                  </a:cubicBezTo>
                  <a:cubicBezTo>
                    <a:pt x="46" y="7993"/>
                    <a:pt x="88" y="7996"/>
                    <a:pt x="127" y="7996"/>
                  </a:cubicBezTo>
                  <a:cubicBezTo>
                    <a:pt x="443" y="7996"/>
                    <a:pt x="575" y="7762"/>
                    <a:pt x="750" y="7619"/>
                  </a:cubicBezTo>
                  <a:cubicBezTo>
                    <a:pt x="2168" y="6450"/>
                    <a:pt x="3578" y="5264"/>
                    <a:pt x="4987" y="4077"/>
                  </a:cubicBezTo>
                  <a:cubicBezTo>
                    <a:pt x="6334" y="2944"/>
                    <a:pt x="7681" y="1811"/>
                    <a:pt x="9029" y="670"/>
                  </a:cubicBezTo>
                  <a:cubicBezTo>
                    <a:pt x="9225" y="509"/>
                    <a:pt x="9519" y="384"/>
                    <a:pt x="9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5"/>
            <p:cNvSpPr/>
            <p:nvPr/>
          </p:nvSpPr>
          <p:spPr>
            <a:xfrm>
              <a:off x="3302275" y="1356400"/>
              <a:ext cx="177550" cy="151900"/>
            </a:xfrm>
            <a:custGeom>
              <a:avLst/>
              <a:gdLst/>
              <a:ahLst/>
              <a:cxnLst/>
              <a:rect l="l" t="t" r="r" b="b"/>
              <a:pathLst>
                <a:path w="7102" h="6076" extrusionOk="0">
                  <a:moveTo>
                    <a:pt x="7101" y="1"/>
                  </a:moveTo>
                  <a:cubicBezTo>
                    <a:pt x="6450" y="268"/>
                    <a:pt x="393" y="5380"/>
                    <a:pt x="0" y="6076"/>
                  </a:cubicBezTo>
                  <a:cubicBezTo>
                    <a:pt x="1776" y="4827"/>
                    <a:pt x="6825" y="491"/>
                    <a:pt x="7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5"/>
            <p:cNvSpPr/>
            <p:nvPr/>
          </p:nvSpPr>
          <p:spPr>
            <a:xfrm>
              <a:off x="3592875" y="1695625"/>
              <a:ext cx="166625" cy="141450"/>
            </a:xfrm>
            <a:custGeom>
              <a:avLst/>
              <a:gdLst/>
              <a:ahLst/>
              <a:cxnLst/>
              <a:rect l="l" t="t" r="r" b="b"/>
              <a:pathLst>
                <a:path w="6665" h="5658" extrusionOk="0">
                  <a:moveTo>
                    <a:pt x="6664" y="1"/>
                  </a:moveTo>
                  <a:cubicBezTo>
                    <a:pt x="4390" y="1910"/>
                    <a:pt x="2213" y="3738"/>
                    <a:pt x="0" y="5603"/>
                  </a:cubicBezTo>
                  <a:cubicBezTo>
                    <a:pt x="87" y="5641"/>
                    <a:pt x="161" y="5657"/>
                    <a:pt x="226" y="5657"/>
                  </a:cubicBezTo>
                  <a:cubicBezTo>
                    <a:pt x="403" y="5657"/>
                    <a:pt x="514" y="5540"/>
                    <a:pt x="625" y="5442"/>
                  </a:cubicBezTo>
                  <a:cubicBezTo>
                    <a:pt x="2534" y="3846"/>
                    <a:pt x="4443" y="2249"/>
                    <a:pt x="6343" y="652"/>
                  </a:cubicBezTo>
                  <a:cubicBezTo>
                    <a:pt x="6495" y="527"/>
                    <a:pt x="6664" y="393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2" name="Google Shape;1022;p25"/>
          <p:cNvSpPr/>
          <p:nvPr/>
        </p:nvSpPr>
        <p:spPr>
          <a:xfrm>
            <a:off x="112675" y="2867800"/>
            <a:ext cx="213600" cy="213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"/>
          <p:cNvSpPr/>
          <p:nvPr/>
        </p:nvSpPr>
        <p:spPr>
          <a:xfrm>
            <a:off x="6" y="309"/>
            <a:ext cx="3996103" cy="421802"/>
          </a:xfrm>
          <a:custGeom>
            <a:avLst/>
            <a:gdLst/>
            <a:ahLst/>
            <a:cxnLst/>
            <a:rect l="l" t="t" r="r" b="b"/>
            <a:pathLst>
              <a:path w="124771" h="13170" extrusionOk="0">
                <a:moveTo>
                  <a:pt x="1" y="1"/>
                </a:moveTo>
                <a:lnTo>
                  <a:pt x="1" y="13168"/>
                </a:lnTo>
                <a:cubicBezTo>
                  <a:pt x="43" y="13167"/>
                  <a:pt x="86" y="13166"/>
                  <a:pt x="129" y="13166"/>
                </a:cubicBezTo>
                <a:cubicBezTo>
                  <a:pt x="238" y="13166"/>
                  <a:pt x="347" y="13169"/>
                  <a:pt x="456" y="13169"/>
                </a:cubicBezTo>
                <a:cubicBezTo>
                  <a:pt x="572" y="13169"/>
                  <a:pt x="688" y="13166"/>
                  <a:pt x="803" y="13150"/>
                </a:cubicBezTo>
                <a:cubicBezTo>
                  <a:pt x="2632" y="12918"/>
                  <a:pt x="4461" y="12677"/>
                  <a:pt x="6290" y="12445"/>
                </a:cubicBezTo>
                <a:cubicBezTo>
                  <a:pt x="8538" y="12151"/>
                  <a:pt x="10795" y="11857"/>
                  <a:pt x="13043" y="11562"/>
                </a:cubicBezTo>
                <a:cubicBezTo>
                  <a:pt x="15327" y="11268"/>
                  <a:pt x="17602" y="10973"/>
                  <a:pt x="19886" y="10679"/>
                </a:cubicBezTo>
                <a:cubicBezTo>
                  <a:pt x="22589" y="10331"/>
                  <a:pt x="25292" y="9983"/>
                  <a:pt x="27995" y="9635"/>
                </a:cubicBezTo>
                <a:cubicBezTo>
                  <a:pt x="30323" y="9341"/>
                  <a:pt x="32661" y="9038"/>
                  <a:pt x="34998" y="8743"/>
                </a:cubicBezTo>
                <a:cubicBezTo>
                  <a:pt x="37353" y="8449"/>
                  <a:pt x="39717" y="8154"/>
                  <a:pt x="42072" y="7869"/>
                </a:cubicBezTo>
                <a:cubicBezTo>
                  <a:pt x="44517" y="7575"/>
                  <a:pt x="46961" y="7289"/>
                  <a:pt x="49405" y="7004"/>
                </a:cubicBezTo>
                <a:cubicBezTo>
                  <a:pt x="51975" y="6700"/>
                  <a:pt x="54553" y="6397"/>
                  <a:pt x="57131" y="6103"/>
                </a:cubicBezTo>
                <a:cubicBezTo>
                  <a:pt x="59281" y="5853"/>
                  <a:pt x="61431" y="5612"/>
                  <a:pt x="63581" y="5371"/>
                </a:cubicBezTo>
                <a:cubicBezTo>
                  <a:pt x="65784" y="5130"/>
                  <a:pt x="67997" y="4889"/>
                  <a:pt x="70200" y="4657"/>
                </a:cubicBezTo>
                <a:cubicBezTo>
                  <a:pt x="72511" y="4416"/>
                  <a:pt x="74830" y="4176"/>
                  <a:pt x="77141" y="3944"/>
                </a:cubicBezTo>
                <a:cubicBezTo>
                  <a:pt x="79585" y="3694"/>
                  <a:pt x="82039" y="3453"/>
                  <a:pt x="84483" y="3212"/>
                </a:cubicBezTo>
                <a:cubicBezTo>
                  <a:pt x="86454" y="3025"/>
                  <a:pt x="88426" y="2846"/>
                  <a:pt x="90398" y="2668"/>
                </a:cubicBezTo>
                <a:cubicBezTo>
                  <a:pt x="93110" y="2427"/>
                  <a:pt x="95822" y="2168"/>
                  <a:pt x="98542" y="1945"/>
                </a:cubicBezTo>
                <a:cubicBezTo>
                  <a:pt x="100862" y="1749"/>
                  <a:pt x="103181" y="1580"/>
                  <a:pt x="105501" y="1401"/>
                </a:cubicBezTo>
                <a:cubicBezTo>
                  <a:pt x="108811" y="1151"/>
                  <a:pt x="112111" y="893"/>
                  <a:pt x="115421" y="661"/>
                </a:cubicBezTo>
                <a:cubicBezTo>
                  <a:pt x="118356" y="464"/>
                  <a:pt x="121300" y="304"/>
                  <a:pt x="124235" y="134"/>
                </a:cubicBezTo>
                <a:cubicBezTo>
                  <a:pt x="124422" y="117"/>
                  <a:pt x="124610" y="117"/>
                  <a:pt x="12477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"/>
          <p:cNvSpPr/>
          <p:nvPr/>
        </p:nvSpPr>
        <p:spPr>
          <a:xfrm>
            <a:off x="5832085" y="309"/>
            <a:ext cx="3312092" cy="184895"/>
          </a:xfrm>
          <a:custGeom>
            <a:avLst/>
            <a:gdLst/>
            <a:ahLst/>
            <a:cxnLst/>
            <a:rect l="l" t="t" r="r" b="b"/>
            <a:pathLst>
              <a:path w="103414" h="5773" extrusionOk="0">
                <a:moveTo>
                  <a:pt x="1" y="1"/>
                </a:moveTo>
                <a:cubicBezTo>
                  <a:pt x="126" y="117"/>
                  <a:pt x="286" y="125"/>
                  <a:pt x="447" y="134"/>
                </a:cubicBezTo>
                <a:cubicBezTo>
                  <a:pt x="2686" y="348"/>
                  <a:pt x="4925" y="572"/>
                  <a:pt x="7156" y="777"/>
                </a:cubicBezTo>
                <a:cubicBezTo>
                  <a:pt x="11465" y="1187"/>
                  <a:pt x="15764" y="1749"/>
                  <a:pt x="20055" y="2284"/>
                </a:cubicBezTo>
                <a:cubicBezTo>
                  <a:pt x="24775" y="2882"/>
                  <a:pt x="29494" y="3507"/>
                  <a:pt x="34213" y="4051"/>
                </a:cubicBezTo>
                <a:cubicBezTo>
                  <a:pt x="38602" y="4559"/>
                  <a:pt x="42991" y="4970"/>
                  <a:pt x="47398" y="5255"/>
                </a:cubicBezTo>
                <a:cubicBezTo>
                  <a:pt x="52064" y="5567"/>
                  <a:pt x="56748" y="5728"/>
                  <a:pt x="61422" y="5764"/>
                </a:cubicBezTo>
                <a:cubicBezTo>
                  <a:pt x="62036" y="5770"/>
                  <a:pt x="62649" y="5773"/>
                  <a:pt x="63262" y="5773"/>
                </a:cubicBezTo>
                <a:cubicBezTo>
                  <a:pt x="67868" y="5773"/>
                  <a:pt x="72472" y="5606"/>
                  <a:pt x="77070" y="5425"/>
                </a:cubicBezTo>
                <a:cubicBezTo>
                  <a:pt x="79077" y="5344"/>
                  <a:pt x="81075" y="5210"/>
                  <a:pt x="83083" y="5094"/>
                </a:cubicBezTo>
                <a:cubicBezTo>
                  <a:pt x="86312" y="4898"/>
                  <a:pt x="89542" y="4702"/>
                  <a:pt x="92771" y="4497"/>
                </a:cubicBezTo>
                <a:cubicBezTo>
                  <a:pt x="94876" y="4363"/>
                  <a:pt x="96982" y="4185"/>
                  <a:pt x="99096" y="4077"/>
                </a:cubicBezTo>
                <a:cubicBezTo>
                  <a:pt x="100338" y="4016"/>
                  <a:pt x="101581" y="3841"/>
                  <a:pt x="102829" y="3841"/>
                </a:cubicBezTo>
                <a:cubicBezTo>
                  <a:pt x="103024" y="3841"/>
                  <a:pt x="103219" y="3845"/>
                  <a:pt x="103414" y="3854"/>
                </a:cubicBezTo>
                <a:lnTo>
                  <a:pt x="10341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713100" y="4604100"/>
            <a:ext cx="3422400" cy="190200"/>
            <a:chOff x="713100" y="4604100"/>
            <a:chExt cx="3422400" cy="190200"/>
          </a:xfrm>
        </p:grpSpPr>
        <p:sp>
          <p:nvSpPr>
            <p:cNvPr id="47" name="Google Shape;47;p3"/>
            <p:cNvSpPr/>
            <p:nvPr/>
          </p:nvSpPr>
          <p:spPr>
            <a:xfrm rot="-5400000">
              <a:off x="713100" y="4604100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 rot="-5400000">
              <a:off x="982450" y="4604100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 rot="-5400000">
              <a:off x="1251800" y="4604100"/>
              <a:ext cx="190200" cy="1902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 rot="-5400000">
              <a:off x="1790500" y="4604100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 rot="-5400000">
              <a:off x="2329200" y="4604100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 rot="-5400000">
              <a:off x="2598550" y="4604100"/>
              <a:ext cx="190200" cy="1902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 rot="-5400000">
              <a:off x="3137250" y="4604100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 rot="5400000" flipH="1">
              <a:off x="3945300" y="4604100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 rot="5400000" flipH="1">
              <a:off x="3675950" y="4604100"/>
              <a:ext cx="190200" cy="1902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3"/>
          <p:cNvGrpSpPr/>
          <p:nvPr/>
        </p:nvGrpSpPr>
        <p:grpSpPr>
          <a:xfrm>
            <a:off x="713109" y="539391"/>
            <a:ext cx="2386275" cy="70150"/>
            <a:chOff x="4572009" y="539391"/>
            <a:chExt cx="2386275" cy="70150"/>
          </a:xfrm>
        </p:grpSpPr>
        <p:cxnSp>
          <p:nvCxnSpPr>
            <p:cNvPr id="57" name="Google Shape;57;p3"/>
            <p:cNvCxnSpPr/>
            <p:nvPr/>
          </p:nvCxnSpPr>
          <p:spPr>
            <a:xfrm rot="10800000">
              <a:off x="5088384" y="539391"/>
              <a:ext cx="1869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3"/>
            <p:cNvCxnSpPr/>
            <p:nvPr/>
          </p:nvCxnSpPr>
          <p:spPr>
            <a:xfrm rot="10800000">
              <a:off x="4572009" y="609541"/>
              <a:ext cx="2200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" name="Google Shape;59;p3"/>
          <p:cNvSpPr/>
          <p:nvPr/>
        </p:nvSpPr>
        <p:spPr>
          <a:xfrm>
            <a:off x="433500" y="1153531"/>
            <a:ext cx="279600" cy="27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4700650" y="4735030"/>
            <a:ext cx="4443527" cy="408223"/>
          </a:xfrm>
          <a:custGeom>
            <a:avLst/>
            <a:gdLst/>
            <a:ahLst/>
            <a:cxnLst/>
            <a:rect l="l" t="t" r="r" b="b"/>
            <a:pathLst>
              <a:path w="138741" h="12746" extrusionOk="0">
                <a:moveTo>
                  <a:pt x="137154" y="1"/>
                </a:moveTo>
                <a:cubicBezTo>
                  <a:pt x="135649" y="1"/>
                  <a:pt x="134156" y="160"/>
                  <a:pt x="132683" y="470"/>
                </a:cubicBezTo>
                <a:cubicBezTo>
                  <a:pt x="128107" y="1443"/>
                  <a:pt x="123548" y="2460"/>
                  <a:pt x="118936" y="3191"/>
                </a:cubicBezTo>
                <a:cubicBezTo>
                  <a:pt x="114841" y="3833"/>
                  <a:pt x="110738" y="4395"/>
                  <a:pt x="106625" y="4859"/>
                </a:cubicBezTo>
                <a:cubicBezTo>
                  <a:pt x="103065" y="5261"/>
                  <a:pt x="99497" y="5582"/>
                  <a:pt x="95929" y="5885"/>
                </a:cubicBezTo>
                <a:cubicBezTo>
                  <a:pt x="91584" y="6251"/>
                  <a:pt x="87240" y="6528"/>
                  <a:pt x="82886" y="6768"/>
                </a:cubicBezTo>
                <a:cubicBezTo>
                  <a:pt x="79228" y="6974"/>
                  <a:pt x="75562" y="7134"/>
                  <a:pt x="71904" y="7241"/>
                </a:cubicBezTo>
                <a:cubicBezTo>
                  <a:pt x="66935" y="7384"/>
                  <a:pt x="61957" y="7500"/>
                  <a:pt x="56979" y="7553"/>
                </a:cubicBezTo>
                <a:cubicBezTo>
                  <a:pt x="54263" y="7586"/>
                  <a:pt x="51545" y="7605"/>
                  <a:pt x="48827" y="7605"/>
                </a:cubicBezTo>
                <a:cubicBezTo>
                  <a:pt x="45555" y="7605"/>
                  <a:pt x="42282" y="7577"/>
                  <a:pt x="39012" y="7509"/>
                </a:cubicBezTo>
                <a:cubicBezTo>
                  <a:pt x="37892" y="7484"/>
                  <a:pt x="36771" y="7471"/>
                  <a:pt x="35651" y="7471"/>
                </a:cubicBezTo>
                <a:cubicBezTo>
                  <a:pt x="31636" y="7471"/>
                  <a:pt x="27625" y="7627"/>
                  <a:pt x="23615" y="7892"/>
                </a:cubicBezTo>
                <a:cubicBezTo>
                  <a:pt x="18860" y="8205"/>
                  <a:pt x="14140" y="8740"/>
                  <a:pt x="9475" y="9695"/>
                </a:cubicBezTo>
                <a:cubicBezTo>
                  <a:pt x="6513" y="10292"/>
                  <a:pt x="3596" y="11059"/>
                  <a:pt x="812" y="12273"/>
                </a:cubicBezTo>
                <a:cubicBezTo>
                  <a:pt x="527" y="12398"/>
                  <a:pt x="197" y="12451"/>
                  <a:pt x="1" y="12746"/>
                </a:cubicBezTo>
                <a:lnTo>
                  <a:pt x="138741" y="12746"/>
                </a:lnTo>
                <a:lnTo>
                  <a:pt x="138741" y="60"/>
                </a:lnTo>
                <a:cubicBezTo>
                  <a:pt x="138210" y="20"/>
                  <a:pt x="137681" y="1"/>
                  <a:pt x="13715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"/>
          <p:cNvSpPr txBox="1">
            <a:spLocks noGrp="1"/>
          </p:cNvSpPr>
          <p:nvPr>
            <p:ph type="title"/>
          </p:nvPr>
        </p:nvSpPr>
        <p:spPr>
          <a:xfrm>
            <a:off x="720000" y="2411738"/>
            <a:ext cx="27987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2" name="Google Shape;62;p3"/>
          <p:cNvSpPr txBox="1">
            <a:spLocks noGrp="1"/>
          </p:cNvSpPr>
          <p:nvPr>
            <p:ph type="title" idx="2" hasCustomPrompt="1"/>
          </p:nvPr>
        </p:nvSpPr>
        <p:spPr>
          <a:xfrm>
            <a:off x="1662150" y="1244538"/>
            <a:ext cx="914400" cy="1062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3" name="Google Shape;63;p3"/>
          <p:cNvSpPr txBox="1">
            <a:spLocks noGrp="1"/>
          </p:cNvSpPr>
          <p:nvPr>
            <p:ph type="subTitle" idx="1"/>
          </p:nvPr>
        </p:nvSpPr>
        <p:spPr>
          <a:xfrm>
            <a:off x="720000" y="3357838"/>
            <a:ext cx="2798700" cy="54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4"/>
          <p:cNvGrpSpPr/>
          <p:nvPr/>
        </p:nvGrpSpPr>
        <p:grpSpPr>
          <a:xfrm rot="10800000" flipH="1">
            <a:off x="-9" y="-33"/>
            <a:ext cx="9144885" cy="5143345"/>
            <a:chOff x="242125" y="854375"/>
            <a:chExt cx="7137750" cy="4014475"/>
          </a:xfrm>
        </p:grpSpPr>
        <p:sp>
          <p:nvSpPr>
            <p:cNvPr id="66" name="Google Shape;66;p4"/>
            <p:cNvSpPr/>
            <p:nvPr/>
          </p:nvSpPr>
          <p:spPr>
            <a:xfrm>
              <a:off x="3754800" y="854375"/>
              <a:ext cx="3625075" cy="238650"/>
            </a:xfrm>
            <a:custGeom>
              <a:avLst/>
              <a:gdLst/>
              <a:ahLst/>
              <a:cxnLst/>
              <a:rect l="l" t="t" r="r" b="b"/>
              <a:pathLst>
                <a:path w="145003" h="9546" extrusionOk="0">
                  <a:moveTo>
                    <a:pt x="0" y="1"/>
                  </a:moveTo>
                  <a:cubicBezTo>
                    <a:pt x="250" y="3150"/>
                    <a:pt x="1686" y="5585"/>
                    <a:pt x="4362" y="7262"/>
                  </a:cubicBezTo>
                  <a:cubicBezTo>
                    <a:pt x="6744" y="8752"/>
                    <a:pt x="9412" y="9287"/>
                    <a:pt x="12159" y="9466"/>
                  </a:cubicBezTo>
                  <a:cubicBezTo>
                    <a:pt x="12996" y="9520"/>
                    <a:pt x="13831" y="9545"/>
                    <a:pt x="14665" y="9545"/>
                  </a:cubicBezTo>
                  <a:cubicBezTo>
                    <a:pt x="18108" y="9545"/>
                    <a:pt x="21527" y="9111"/>
                    <a:pt x="24917" y="8458"/>
                  </a:cubicBezTo>
                  <a:cubicBezTo>
                    <a:pt x="30082" y="7450"/>
                    <a:pt x="35265" y="6566"/>
                    <a:pt x="40493" y="5897"/>
                  </a:cubicBezTo>
                  <a:cubicBezTo>
                    <a:pt x="45078" y="5317"/>
                    <a:pt x="49690" y="4916"/>
                    <a:pt x="54311" y="4702"/>
                  </a:cubicBezTo>
                  <a:cubicBezTo>
                    <a:pt x="56543" y="4596"/>
                    <a:pt x="58777" y="4547"/>
                    <a:pt x="61013" y="4547"/>
                  </a:cubicBezTo>
                  <a:cubicBezTo>
                    <a:pt x="63298" y="4547"/>
                    <a:pt x="65585" y="4598"/>
                    <a:pt x="67871" y="4693"/>
                  </a:cubicBezTo>
                  <a:cubicBezTo>
                    <a:pt x="69736" y="4773"/>
                    <a:pt x="71609" y="4889"/>
                    <a:pt x="73474" y="5050"/>
                  </a:cubicBezTo>
                  <a:cubicBezTo>
                    <a:pt x="76034" y="5264"/>
                    <a:pt x="78586" y="5523"/>
                    <a:pt x="81137" y="5781"/>
                  </a:cubicBezTo>
                  <a:cubicBezTo>
                    <a:pt x="83269" y="6004"/>
                    <a:pt x="85383" y="6263"/>
                    <a:pt x="87516" y="6504"/>
                  </a:cubicBezTo>
                  <a:cubicBezTo>
                    <a:pt x="89665" y="6745"/>
                    <a:pt x="91815" y="7004"/>
                    <a:pt x="93965" y="7209"/>
                  </a:cubicBezTo>
                  <a:cubicBezTo>
                    <a:pt x="96472" y="7459"/>
                    <a:pt x="98979" y="7637"/>
                    <a:pt x="101486" y="7771"/>
                  </a:cubicBezTo>
                  <a:cubicBezTo>
                    <a:pt x="102998" y="7850"/>
                    <a:pt x="104510" y="7885"/>
                    <a:pt x="106021" y="7885"/>
                  </a:cubicBezTo>
                  <a:cubicBezTo>
                    <a:pt x="108442" y="7885"/>
                    <a:pt x="110863" y="7794"/>
                    <a:pt x="113279" y="7646"/>
                  </a:cubicBezTo>
                  <a:cubicBezTo>
                    <a:pt x="116295" y="7467"/>
                    <a:pt x="119310" y="7271"/>
                    <a:pt x="122325" y="7066"/>
                  </a:cubicBezTo>
                  <a:cubicBezTo>
                    <a:pt x="124779" y="6897"/>
                    <a:pt x="127232" y="6727"/>
                    <a:pt x="129685" y="6531"/>
                  </a:cubicBezTo>
                  <a:cubicBezTo>
                    <a:pt x="132406" y="6299"/>
                    <a:pt x="135118" y="6040"/>
                    <a:pt x="137830" y="5790"/>
                  </a:cubicBezTo>
                  <a:cubicBezTo>
                    <a:pt x="140230" y="5558"/>
                    <a:pt x="142621" y="5317"/>
                    <a:pt x="145003" y="4978"/>
                  </a:cubicBezTo>
                  <a:lnTo>
                    <a:pt x="145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242125" y="4700825"/>
              <a:ext cx="4905700" cy="168025"/>
            </a:xfrm>
            <a:custGeom>
              <a:avLst/>
              <a:gdLst/>
              <a:ahLst/>
              <a:cxnLst/>
              <a:rect l="l" t="t" r="r" b="b"/>
              <a:pathLst>
                <a:path w="196228" h="6721" extrusionOk="0">
                  <a:moveTo>
                    <a:pt x="30642" y="1"/>
                  </a:moveTo>
                  <a:cubicBezTo>
                    <a:pt x="30545" y="1"/>
                    <a:pt x="30447" y="2"/>
                    <a:pt x="30350" y="3"/>
                  </a:cubicBezTo>
                  <a:cubicBezTo>
                    <a:pt x="25024" y="83"/>
                    <a:pt x="19716" y="351"/>
                    <a:pt x="14435" y="1082"/>
                  </a:cubicBezTo>
                  <a:cubicBezTo>
                    <a:pt x="10590" y="1609"/>
                    <a:pt x="6798" y="2358"/>
                    <a:pt x="3069" y="3402"/>
                  </a:cubicBezTo>
                  <a:cubicBezTo>
                    <a:pt x="2043" y="3696"/>
                    <a:pt x="1053" y="4116"/>
                    <a:pt x="1" y="4312"/>
                  </a:cubicBezTo>
                  <a:lnTo>
                    <a:pt x="1" y="6721"/>
                  </a:lnTo>
                  <a:lnTo>
                    <a:pt x="196228" y="6721"/>
                  </a:lnTo>
                  <a:cubicBezTo>
                    <a:pt x="195309" y="6221"/>
                    <a:pt x="194274" y="6043"/>
                    <a:pt x="193275" y="5775"/>
                  </a:cubicBezTo>
                  <a:cubicBezTo>
                    <a:pt x="184818" y="3464"/>
                    <a:pt x="176173" y="2251"/>
                    <a:pt x="167449" y="1600"/>
                  </a:cubicBezTo>
                  <a:cubicBezTo>
                    <a:pt x="163470" y="1305"/>
                    <a:pt x="159491" y="1181"/>
                    <a:pt x="155503" y="1163"/>
                  </a:cubicBezTo>
                  <a:cubicBezTo>
                    <a:pt x="155282" y="1162"/>
                    <a:pt x="155060" y="1162"/>
                    <a:pt x="154839" y="1162"/>
                  </a:cubicBezTo>
                  <a:cubicBezTo>
                    <a:pt x="149066" y="1162"/>
                    <a:pt x="143301" y="1386"/>
                    <a:pt x="137545" y="1859"/>
                  </a:cubicBezTo>
                  <a:cubicBezTo>
                    <a:pt x="134485" y="2108"/>
                    <a:pt x="131425" y="2376"/>
                    <a:pt x="128374" y="2760"/>
                  </a:cubicBezTo>
                  <a:cubicBezTo>
                    <a:pt x="124494" y="3241"/>
                    <a:pt x="120622" y="3687"/>
                    <a:pt x="116724" y="3955"/>
                  </a:cubicBezTo>
                  <a:cubicBezTo>
                    <a:pt x="112352" y="4249"/>
                    <a:pt x="107963" y="4392"/>
                    <a:pt x="103574" y="4455"/>
                  </a:cubicBezTo>
                  <a:cubicBezTo>
                    <a:pt x="102411" y="4470"/>
                    <a:pt x="101247" y="4477"/>
                    <a:pt x="100083" y="4477"/>
                  </a:cubicBezTo>
                  <a:cubicBezTo>
                    <a:pt x="94536" y="4477"/>
                    <a:pt x="88984" y="4315"/>
                    <a:pt x="83439" y="4116"/>
                  </a:cubicBezTo>
                  <a:cubicBezTo>
                    <a:pt x="81137" y="4026"/>
                    <a:pt x="78845" y="3910"/>
                    <a:pt x="76552" y="3777"/>
                  </a:cubicBezTo>
                  <a:cubicBezTo>
                    <a:pt x="73394" y="3598"/>
                    <a:pt x="70254" y="3384"/>
                    <a:pt x="67105" y="3179"/>
                  </a:cubicBezTo>
                  <a:cubicBezTo>
                    <a:pt x="65445" y="3063"/>
                    <a:pt x="63795" y="2938"/>
                    <a:pt x="62145" y="2804"/>
                  </a:cubicBezTo>
                  <a:cubicBezTo>
                    <a:pt x="59825" y="2617"/>
                    <a:pt x="57506" y="2421"/>
                    <a:pt x="55186" y="2224"/>
                  </a:cubicBezTo>
                  <a:cubicBezTo>
                    <a:pt x="53161" y="2046"/>
                    <a:pt x="51136" y="1867"/>
                    <a:pt x="49120" y="1680"/>
                  </a:cubicBezTo>
                  <a:cubicBezTo>
                    <a:pt x="46586" y="1439"/>
                    <a:pt x="44062" y="1189"/>
                    <a:pt x="41537" y="940"/>
                  </a:cubicBezTo>
                  <a:cubicBezTo>
                    <a:pt x="39619" y="752"/>
                    <a:pt x="37710" y="547"/>
                    <a:pt x="35792" y="378"/>
                  </a:cubicBezTo>
                  <a:cubicBezTo>
                    <a:pt x="34078" y="217"/>
                    <a:pt x="32364" y="1"/>
                    <a:pt x="306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68;p4"/>
          <p:cNvGrpSpPr/>
          <p:nvPr/>
        </p:nvGrpSpPr>
        <p:grpSpPr>
          <a:xfrm>
            <a:off x="719989" y="4847659"/>
            <a:ext cx="1472837" cy="118070"/>
            <a:chOff x="360600" y="4817825"/>
            <a:chExt cx="2219800" cy="125700"/>
          </a:xfrm>
        </p:grpSpPr>
        <p:sp>
          <p:nvSpPr>
            <p:cNvPr id="69" name="Google Shape;69;p4"/>
            <p:cNvSpPr/>
            <p:nvPr/>
          </p:nvSpPr>
          <p:spPr>
            <a:xfrm rot="5400000">
              <a:off x="1594450" y="4826375"/>
              <a:ext cx="125700" cy="1086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 rot="5400000">
              <a:off x="18116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 rot="5400000">
              <a:off x="20288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 rot="5400000">
              <a:off x="2246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 rot="5400000">
              <a:off x="13772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 rot="5400000">
              <a:off x="1160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 rot="5400000">
              <a:off x="9428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 rot="5400000">
              <a:off x="725650" y="4826375"/>
              <a:ext cx="125700" cy="1086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 rot="5400000">
              <a:off x="352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 rot="5400000">
              <a:off x="24632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4"/>
          <p:cNvSpPr/>
          <p:nvPr/>
        </p:nvSpPr>
        <p:spPr>
          <a:xfrm>
            <a:off x="8639075" y="4293300"/>
            <a:ext cx="310800" cy="310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6804975" y="156000"/>
            <a:ext cx="213600" cy="213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" name="Google Shape;81;p4"/>
          <p:cNvGrpSpPr/>
          <p:nvPr/>
        </p:nvGrpSpPr>
        <p:grpSpPr>
          <a:xfrm>
            <a:off x="8430908" y="280112"/>
            <a:ext cx="518965" cy="518597"/>
            <a:chOff x="3285550" y="1349075"/>
            <a:chExt cx="496475" cy="496075"/>
          </a:xfrm>
        </p:grpSpPr>
        <p:sp>
          <p:nvSpPr>
            <p:cNvPr id="82" name="Google Shape;82;p4"/>
            <p:cNvSpPr/>
            <p:nvPr/>
          </p:nvSpPr>
          <p:spPr>
            <a:xfrm>
              <a:off x="3335950" y="1428050"/>
              <a:ext cx="381400" cy="321350"/>
            </a:xfrm>
            <a:custGeom>
              <a:avLst/>
              <a:gdLst/>
              <a:ahLst/>
              <a:cxnLst/>
              <a:rect l="l" t="t" r="r" b="b"/>
              <a:pathLst>
                <a:path w="15256" h="12854" extrusionOk="0">
                  <a:moveTo>
                    <a:pt x="15057" y="0"/>
                  </a:moveTo>
                  <a:cubicBezTo>
                    <a:pt x="15025" y="0"/>
                    <a:pt x="14999" y="14"/>
                    <a:pt x="14979" y="34"/>
                  </a:cubicBezTo>
                  <a:cubicBezTo>
                    <a:pt x="10001" y="4200"/>
                    <a:pt x="5032" y="8375"/>
                    <a:pt x="72" y="12550"/>
                  </a:cubicBezTo>
                  <a:cubicBezTo>
                    <a:pt x="0" y="12613"/>
                    <a:pt x="9" y="12693"/>
                    <a:pt x="134" y="12854"/>
                  </a:cubicBezTo>
                  <a:cubicBezTo>
                    <a:pt x="5183" y="8616"/>
                    <a:pt x="10224" y="4379"/>
                    <a:pt x="15255" y="150"/>
                  </a:cubicBezTo>
                  <a:cubicBezTo>
                    <a:pt x="15177" y="39"/>
                    <a:pt x="15110" y="0"/>
                    <a:pt x="15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3354900" y="1449625"/>
              <a:ext cx="380500" cy="321400"/>
            </a:xfrm>
            <a:custGeom>
              <a:avLst/>
              <a:gdLst/>
              <a:ahLst/>
              <a:cxnLst/>
              <a:rect l="l" t="t" r="r" b="b"/>
              <a:pathLst>
                <a:path w="15220" h="12856" extrusionOk="0">
                  <a:moveTo>
                    <a:pt x="15220" y="1"/>
                  </a:moveTo>
                  <a:lnTo>
                    <a:pt x="15220" y="1"/>
                  </a:lnTo>
                  <a:cubicBezTo>
                    <a:pt x="14881" y="72"/>
                    <a:pt x="14747" y="251"/>
                    <a:pt x="14587" y="384"/>
                  </a:cubicBezTo>
                  <a:cubicBezTo>
                    <a:pt x="11901" y="2632"/>
                    <a:pt x="9225" y="4889"/>
                    <a:pt x="6540" y="7138"/>
                  </a:cubicBezTo>
                  <a:cubicBezTo>
                    <a:pt x="4541" y="8824"/>
                    <a:pt x="2525" y="10501"/>
                    <a:pt x="527" y="12196"/>
                  </a:cubicBezTo>
                  <a:cubicBezTo>
                    <a:pt x="331" y="12356"/>
                    <a:pt x="63" y="12481"/>
                    <a:pt x="1" y="12856"/>
                  </a:cubicBezTo>
                  <a:cubicBezTo>
                    <a:pt x="875" y="12374"/>
                    <a:pt x="14863" y="572"/>
                    <a:pt x="15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3319225" y="1407925"/>
              <a:ext cx="376275" cy="318500"/>
            </a:xfrm>
            <a:custGeom>
              <a:avLst/>
              <a:gdLst/>
              <a:ahLst/>
              <a:cxnLst/>
              <a:rect l="l" t="t" r="r" b="b"/>
              <a:pathLst>
                <a:path w="15051" h="12740" extrusionOk="0">
                  <a:moveTo>
                    <a:pt x="14916" y="0"/>
                  </a:moveTo>
                  <a:cubicBezTo>
                    <a:pt x="14622" y="36"/>
                    <a:pt x="14461" y="268"/>
                    <a:pt x="14265" y="438"/>
                  </a:cubicBezTo>
                  <a:cubicBezTo>
                    <a:pt x="12561" y="1856"/>
                    <a:pt x="10866" y="3283"/>
                    <a:pt x="9171" y="4711"/>
                  </a:cubicBezTo>
                  <a:cubicBezTo>
                    <a:pt x="6290" y="7128"/>
                    <a:pt x="3399" y="9546"/>
                    <a:pt x="527" y="11981"/>
                  </a:cubicBezTo>
                  <a:cubicBezTo>
                    <a:pt x="330" y="12142"/>
                    <a:pt x="0" y="12249"/>
                    <a:pt x="54" y="12740"/>
                  </a:cubicBezTo>
                  <a:cubicBezTo>
                    <a:pt x="5112" y="8493"/>
                    <a:pt x="10081" y="4318"/>
                    <a:pt x="15050" y="143"/>
                  </a:cubicBezTo>
                  <a:cubicBezTo>
                    <a:pt x="15005" y="99"/>
                    <a:pt x="14961" y="45"/>
                    <a:pt x="1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3305400" y="1388750"/>
              <a:ext cx="364875" cy="308250"/>
            </a:xfrm>
            <a:custGeom>
              <a:avLst/>
              <a:gdLst/>
              <a:ahLst/>
              <a:cxnLst/>
              <a:rect l="l" t="t" r="r" b="b"/>
              <a:pathLst>
                <a:path w="14595" h="12330" extrusionOk="0">
                  <a:moveTo>
                    <a:pt x="14595" y="0"/>
                  </a:moveTo>
                  <a:cubicBezTo>
                    <a:pt x="14265" y="54"/>
                    <a:pt x="14131" y="232"/>
                    <a:pt x="13970" y="366"/>
                  </a:cubicBezTo>
                  <a:cubicBezTo>
                    <a:pt x="11490" y="2445"/>
                    <a:pt x="9010" y="4532"/>
                    <a:pt x="6530" y="6611"/>
                  </a:cubicBezTo>
                  <a:cubicBezTo>
                    <a:pt x="4505" y="8315"/>
                    <a:pt x="2480" y="10019"/>
                    <a:pt x="455" y="11722"/>
                  </a:cubicBezTo>
                  <a:cubicBezTo>
                    <a:pt x="286" y="11865"/>
                    <a:pt x="0" y="11972"/>
                    <a:pt x="54" y="12329"/>
                  </a:cubicBezTo>
                  <a:cubicBezTo>
                    <a:pt x="1151" y="11642"/>
                    <a:pt x="14265" y="536"/>
                    <a:pt x="1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3378325" y="1476850"/>
              <a:ext cx="372475" cy="313200"/>
            </a:xfrm>
            <a:custGeom>
              <a:avLst/>
              <a:gdLst/>
              <a:ahLst/>
              <a:cxnLst/>
              <a:rect l="l" t="t" r="r" b="b"/>
              <a:pathLst>
                <a:path w="14899" h="12528" extrusionOk="0">
                  <a:moveTo>
                    <a:pt x="14854" y="0"/>
                  </a:moveTo>
                  <a:lnTo>
                    <a:pt x="14854" y="0"/>
                  </a:lnTo>
                  <a:cubicBezTo>
                    <a:pt x="14238" y="259"/>
                    <a:pt x="339" y="11945"/>
                    <a:pt x="0" y="12481"/>
                  </a:cubicBezTo>
                  <a:cubicBezTo>
                    <a:pt x="33" y="12514"/>
                    <a:pt x="69" y="12528"/>
                    <a:pt x="103" y="12528"/>
                  </a:cubicBezTo>
                  <a:cubicBezTo>
                    <a:pt x="142" y="12528"/>
                    <a:pt x="181" y="12509"/>
                    <a:pt x="214" y="12481"/>
                  </a:cubicBezTo>
                  <a:cubicBezTo>
                    <a:pt x="5085" y="8395"/>
                    <a:pt x="9947" y="4300"/>
                    <a:pt x="14818" y="205"/>
                  </a:cubicBezTo>
                  <a:cubicBezTo>
                    <a:pt x="14881" y="161"/>
                    <a:pt x="14898" y="8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3401750" y="1501825"/>
              <a:ext cx="358850" cy="305775"/>
            </a:xfrm>
            <a:custGeom>
              <a:avLst/>
              <a:gdLst/>
              <a:ahLst/>
              <a:cxnLst/>
              <a:rect l="l" t="t" r="r" b="b"/>
              <a:pathLst>
                <a:path w="14354" h="12231" extrusionOk="0">
                  <a:moveTo>
                    <a:pt x="14354" y="0"/>
                  </a:moveTo>
                  <a:lnTo>
                    <a:pt x="14354" y="0"/>
                  </a:lnTo>
                  <a:cubicBezTo>
                    <a:pt x="9786" y="3836"/>
                    <a:pt x="5228" y="7663"/>
                    <a:pt x="669" y="11499"/>
                  </a:cubicBezTo>
                  <a:cubicBezTo>
                    <a:pt x="446" y="11687"/>
                    <a:pt x="232" y="11892"/>
                    <a:pt x="18" y="12088"/>
                  </a:cubicBezTo>
                  <a:cubicBezTo>
                    <a:pt x="0" y="12097"/>
                    <a:pt x="9" y="12142"/>
                    <a:pt x="18" y="12168"/>
                  </a:cubicBezTo>
                  <a:cubicBezTo>
                    <a:pt x="21" y="12201"/>
                    <a:pt x="30" y="12211"/>
                    <a:pt x="41" y="12211"/>
                  </a:cubicBezTo>
                  <a:cubicBezTo>
                    <a:pt x="54" y="12211"/>
                    <a:pt x="70" y="12194"/>
                    <a:pt x="75" y="12194"/>
                  </a:cubicBezTo>
                  <a:cubicBezTo>
                    <a:pt x="78" y="12194"/>
                    <a:pt x="75" y="12203"/>
                    <a:pt x="62" y="12231"/>
                  </a:cubicBezTo>
                  <a:cubicBezTo>
                    <a:pt x="714" y="11919"/>
                    <a:pt x="14131" y="625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3293800" y="1370900"/>
              <a:ext cx="349725" cy="296200"/>
            </a:xfrm>
            <a:custGeom>
              <a:avLst/>
              <a:gdLst/>
              <a:ahLst/>
              <a:cxnLst/>
              <a:rect l="l" t="t" r="r" b="b"/>
              <a:pathLst>
                <a:path w="13989" h="11848" extrusionOk="0">
                  <a:moveTo>
                    <a:pt x="13881" y="1"/>
                  </a:moveTo>
                  <a:lnTo>
                    <a:pt x="13881" y="1"/>
                  </a:lnTo>
                  <a:cubicBezTo>
                    <a:pt x="9207" y="3926"/>
                    <a:pt x="4604" y="7798"/>
                    <a:pt x="0" y="11669"/>
                  </a:cubicBezTo>
                  <a:cubicBezTo>
                    <a:pt x="45" y="11723"/>
                    <a:pt x="98" y="11785"/>
                    <a:pt x="143" y="11848"/>
                  </a:cubicBezTo>
                  <a:cubicBezTo>
                    <a:pt x="420" y="11750"/>
                    <a:pt x="607" y="11527"/>
                    <a:pt x="821" y="11348"/>
                  </a:cubicBezTo>
                  <a:cubicBezTo>
                    <a:pt x="2810" y="9680"/>
                    <a:pt x="4791" y="8021"/>
                    <a:pt x="6771" y="6352"/>
                  </a:cubicBezTo>
                  <a:cubicBezTo>
                    <a:pt x="9019" y="4461"/>
                    <a:pt x="11276" y="2579"/>
                    <a:pt x="13516" y="679"/>
                  </a:cubicBezTo>
                  <a:cubicBezTo>
                    <a:pt x="13685" y="536"/>
                    <a:pt x="13988" y="438"/>
                    <a:pt x="1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3425375" y="1531700"/>
              <a:ext cx="348400" cy="291225"/>
            </a:xfrm>
            <a:custGeom>
              <a:avLst/>
              <a:gdLst/>
              <a:ahLst/>
              <a:cxnLst/>
              <a:rect l="l" t="t" r="r" b="b"/>
              <a:pathLst>
                <a:path w="13936" h="11649" extrusionOk="0">
                  <a:moveTo>
                    <a:pt x="13828" y="1"/>
                  </a:moveTo>
                  <a:cubicBezTo>
                    <a:pt x="9252" y="3837"/>
                    <a:pt x="4693" y="7673"/>
                    <a:pt x="1" y="11616"/>
                  </a:cubicBezTo>
                  <a:cubicBezTo>
                    <a:pt x="206" y="11629"/>
                    <a:pt x="296" y="11648"/>
                    <a:pt x="339" y="11648"/>
                  </a:cubicBezTo>
                  <a:cubicBezTo>
                    <a:pt x="352" y="11648"/>
                    <a:pt x="360" y="11647"/>
                    <a:pt x="366" y="11643"/>
                  </a:cubicBezTo>
                  <a:cubicBezTo>
                    <a:pt x="4693" y="8021"/>
                    <a:pt x="9020" y="4408"/>
                    <a:pt x="13347" y="786"/>
                  </a:cubicBezTo>
                  <a:cubicBezTo>
                    <a:pt x="13543" y="616"/>
                    <a:pt x="13784" y="473"/>
                    <a:pt x="13917" y="233"/>
                  </a:cubicBezTo>
                  <a:cubicBezTo>
                    <a:pt x="13926" y="206"/>
                    <a:pt x="13935" y="179"/>
                    <a:pt x="13926" y="152"/>
                  </a:cubicBezTo>
                  <a:cubicBezTo>
                    <a:pt x="13926" y="134"/>
                    <a:pt x="13900" y="108"/>
                    <a:pt x="13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3286650" y="1363575"/>
              <a:ext cx="327000" cy="271850"/>
            </a:xfrm>
            <a:custGeom>
              <a:avLst/>
              <a:gdLst/>
              <a:ahLst/>
              <a:cxnLst/>
              <a:rect l="l" t="t" r="r" b="b"/>
              <a:pathLst>
                <a:path w="13080" h="10874" extrusionOk="0">
                  <a:moveTo>
                    <a:pt x="12852" y="0"/>
                  </a:moveTo>
                  <a:cubicBezTo>
                    <a:pt x="12608" y="0"/>
                    <a:pt x="12477" y="176"/>
                    <a:pt x="12330" y="303"/>
                  </a:cubicBezTo>
                  <a:cubicBezTo>
                    <a:pt x="9011" y="3086"/>
                    <a:pt x="5692" y="5869"/>
                    <a:pt x="2383" y="8653"/>
                  </a:cubicBezTo>
                  <a:cubicBezTo>
                    <a:pt x="1687" y="9232"/>
                    <a:pt x="991" y="9821"/>
                    <a:pt x="304" y="10401"/>
                  </a:cubicBezTo>
                  <a:cubicBezTo>
                    <a:pt x="170" y="10517"/>
                    <a:pt x="1" y="10615"/>
                    <a:pt x="188" y="10874"/>
                  </a:cubicBezTo>
                  <a:cubicBezTo>
                    <a:pt x="4506" y="7243"/>
                    <a:pt x="8788" y="3648"/>
                    <a:pt x="13079" y="44"/>
                  </a:cubicBezTo>
                  <a:cubicBezTo>
                    <a:pt x="12993" y="13"/>
                    <a:pt x="12918" y="0"/>
                    <a:pt x="1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3460175" y="1564050"/>
              <a:ext cx="320500" cy="268375"/>
            </a:xfrm>
            <a:custGeom>
              <a:avLst/>
              <a:gdLst/>
              <a:ahLst/>
              <a:cxnLst/>
              <a:rect l="l" t="t" r="r" b="b"/>
              <a:pathLst>
                <a:path w="12820" h="10735" extrusionOk="0">
                  <a:moveTo>
                    <a:pt x="12731" y="0"/>
                  </a:moveTo>
                  <a:cubicBezTo>
                    <a:pt x="8440" y="3595"/>
                    <a:pt x="4220" y="7146"/>
                    <a:pt x="0" y="10688"/>
                  </a:cubicBezTo>
                  <a:cubicBezTo>
                    <a:pt x="92" y="10721"/>
                    <a:pt x="170" y="10735"/>
                    <a:pt x="240" y="10735"/>
                  </a:cubicBezTo>
                  <a:cubicBezTo>
                    <a:pt x="488" y="10735"/>
                    <a:pt x="614" y="10554"/>
                    <a:pt x="768" y="10429"/>
                  </a:cubicBezTo>
                  <a:cubicBezTo>
                    <a:pt x="2837" y="8689"/>
                    <a:pt x="4898" y="6950"/>
                    <a:pt x="6959" y="5219"/>
                  </a:cubicBezTo>
                  <a:cubicBezTo>
                    <a:pt x="8761" y="3702"/>
                    <a:pt x="10563" y="2195"/>
                    <a:pt x="12365" y="678"/>
                  </a:cubicBezTo>
                  <a:cubicBezTo>
                    <a:pt x="12534" y="535"/>
                    <a:pt x="12820" y="428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3285550" y="1353125"/>
              <a:ext cx="294850" cy="248400"/>
            </a:xfrm>
            <a:custGeom>
              <a:avLst/>
              <a:gdLst/>
              <a:ahLst/>
              <a:cxnLst/>
              <a:rect l="l" t="t" r="r" b="b"/>
              <a:pathLst>
                <a:path w="11794" h="9936" extrusionOk="0">
                  <a:moveTo>
                    <a:pt x="11559" y="1"/>
                  </a:moveTo>
                  <a:cubicBezTo>
                    <a:pt x="11350" y="1"/>
                    <a:pt x="11267" y="101"/>
                    <a:pt x="11178" y="176"/>
                  </a:cubicBezTo>
                  <a:cubicBezTo>
                    <a:pt x="10277" y="935"/>
                    <a:pt x="9376" y="1684"/>
                    <a:pt x="8475" y="2442"/>
                  </a:cubicBezTo>
                  <a:cubicBezTo>
                    <a:pt x="5799" y="4690"/>
                    <a:pt x="3123" y="6938"/>
                    <a:pt x="446" y="9187"/>
                  </a:cubicBezTo>
                  <a:cubicBezTo>
                    <a:pt x="268" y="9347"/>
                    <a:pt x="0" y="9463"/>
                    <a:pt x="0" y="9936"/>
                  </a:cubicBezTo>
                  <a:cubicBezTo>
                    <a:pt x="3979" y="6599"/>
                    <a:pt x="7851" y="3352"/>
                    <a:pt x="11794" y="34"/>
                  </a:cubicBezTo>
                  <a:cubicBezTo>
                    <a:pt x="11701" y="10"/>
                    <a:pt x="11624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3496300" y="1601500"/>
              <a:ext cx="285725" cy="241300"/>
            </a:xfrm>
            <a:custGeom>
              <a:avLst/>
              <a:gdLst/>
              <a:ahLst/>
              <a:cxnLst/>
              <a:rect l="l" t="t" r="r" b="b"/>
              <a:pathLst>
                <a:path w="11429" h="9652" extrusionOk="0">
                  <a:moveTo>
                    <a:pt x="11348" y="1"/>
                  </a:moveTo>
                  <a:cubicBezTo>
                    <a:pt x="7539" y="3195"/>
                    <a:pt x="3765" y="6344"/>
                    <a:pt x="1" y="9529"/>
                  </a:cubicBezTo>
                  <a:cubicBezTo>
                    <a:pt x="94" y="9622"/>
                    <a:pt x="163" y="9652"/>
                    <a:pt x="215" y="9652"/>
                  </a:cubicBezTo>
                  <a:cubicBezTo>
                    <a:pt x="253" y="9652"/>
                    <a:pt x="281" y="9636"/>
                    <a:pt x="304" y="9618"/>
                  </a:cubicBezTo>
                  <a:cubicBezTo>
                    <a:pt x="3988" y="6522"/>
                    <a:pt x="7673" y="3427"/>
                    <a:pt x="11357" y="331"/>
                  </a:cubicBezTo>
                  <a:cubicBezTo>
                    <a:pt x="11428" y="277"/>
                    <a:pt x="11428" y="197"/>
                    <a:pt x="11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3289550" y="1349075"/>
              <a:ext cx="247600" cy="210300"/>
            </a:xfrm>
            <a:custGeom>
              <a:avLst/>
              <a:gdLst/>
              <a:ahLst/>
              <a:cxnLst/>
              <a:rect l="l" t="t" r="r" b="b"/>
              <a:pathLst>
                <a:path w="9904" h="8412" extrusionOk="0">
                  <a:moveTo>
                    <a:pt x="9664" y="0"/>
                  </a:moveTo>
                  <a:cubicBezTo>
                    <a:pt x="9641" y="0"/>
                    <a:pt x="9622" y="6"/>
                    <a:pt x="9609" y="17"/>
                  </a:cubicBezTo>
                  <a:cubicBezTo>
                    <a:pt x="6469" y="2631"/>
                    <a:pt x="3337" y="5254"/>
                    <a:pt x="197" y="7877"/>
                  </a:cubicBezTo>
                  <a:cubicBezTo>
                    <a:pt x="99" y="7966"/>
                    <a:pt x="1" y="8055"/>
                    <a:pt x="19" y="8412"/>
                  </a:cubicBezTo>
                  <a:cubicBezTo>
                    <a:pt x="3373" y="5593"/>
                    <a:pt x="6638" y="2845"/>
                    <a:pt x="9903" y="106"/>
                  </a:cubicBezTo>
                  <a:cubicBezTo>
                    <a:pt x="9797" y="32"/>
                    <a:pt x="9718" y="0"/>
                    <a:pt x="9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3538900" y="1645225"/>
              <a:ext cx="238000" cy="199925"/>
            </a:xfrm>
            <a:custGeom>
              <a:avLst/>
              <a:gdLst/>
              <a:ahLst/>
              <a:cxnLst/>
              <a:rect l="l" t="t" r="r" b="b"/>
              <a:pathLst>
                <a:path w="9520" h="7997" extrusionOk="0">
                  <a:moveTo>
                    <a:pt x="9501" y="0"/>
                  </a:moveTo>
                  <a:lnTo>
                    <a:pt x="9501" y="0"/>
                  </a:lnTo>
                  <a:cubicBezTo>
                    <a:pt x="8832" y="429"/>
                    <a:pt x="473" y="7458"/>
                    <a:pt x="0" y="7985"/>
                  </a:cubicBezTo>
                  <a:cubicBezTo>
                    <a:pt x="46" y="7993"/>
                    <a:pt x="88" y="7996"/>
                    <a:pt x="127" y="7996"/>
                  </a:cubicBezTo>
                  <a:cubicBezTo>
                    <a:pt x="443" y="7996"/>
                    <a:pt x="575" y="7762"/>
                    <a:pt x="750" y="7619"/>
                  </a:cubicBezTo>
                  <a:cubicBezTo>
                    <a:pt x="2168" y="6450"/>
                    <a:pt x="3578" y="5264"/>
                    <a:pt x="4987" y="4077"/>
                  </a:cubicBezTo>
                  <a:cubicBezTo>
                    <a:pt x="6334" y="2944"/>
                    <a:pt x="7681" y="1811"/>
                    <a:pt x="9029" y="670"/>
                  </a:cubicBezTo>
                  <a:cubicBezTo>
                    <a:pt x="9225" y="509"/>
                    <a:pt x="9519" y="384"/>
                    <a:pt x="9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3302275" y="1356400"/>
              <a:ext cx="177550" cy="151900"/>
            </a:xfrm>
            <a:custGeom>
              <a:avLst/>
              <a:gdLst/>
              <a:ahLst/>
              <a:cxnLst/>
              <a:rect l="l" t="t" r="r" b="b"/>
              <a:pathLst>
                <a:path w="7102" h="6076" extrusionOk="0">
                  <a:moveTo>
                    <a:pt x="7101" y="1"/>
                  </a:moveTo>
                  <a:cubicBezTo>
                    <a:pt x="6450" y="268"/>
                    <a:pt x="393" y="5380"/>
                    <a:pt x="0" y="6076"/>
                  </a:cubicBezTo>
                  <a:cubicBezTo>
                    <a:pt x="1776" y="4827"/>
                    <a:pt x="6825" y="491"/>
                    <a:pt x="7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3592875" y="1695625"/>
              <a:ext cx="166625" cy="141450"/>
            </a:xfrm>
            <a:custGeom>
              <a:avLst/>
              <a:gdLst/>
              <a:ahLst/>
              <a:cxnLst/>
              <a:rect l="l" t="t" r="r" b="b"/>
              <a:pathLst>
                <a:path w="6665" h="5658" extrusionOk="0">
                  <a:moveTo>
                    <a:pt x="6664" y="1"/>
                  </a:moveTo>
                  <a:cubicBezTo>
                    <a:pt x="4390" y="1910"/>
                    <a:pt x="2213" y="3738"/>
                    <a:pt x="0" y="5603"/>
                  </a:cubicBezTo>
                  <a:cubicBezTo>
                    <a:pt x="87" y="5641"/>
                    <a:pt x="161" y="5657"/>
                    <a:pt x="226" y="5657"/>
                  </a:cubicBezTo>
                  <a:cubicBezTo>
                    <a:pt x="403" y="5657"/>
                    <a:pt x="514" y="5540"/>
                    <a:pt x="625" y="5442"/>
                  </a:cubicBezTo>
                  <a:cubicBezTo>
                    <a:pt x="2534" y="3846"/>
                    <a:pt x="4443" y="2249"/>
                    <a:pt x="6343" y="652"/>
                  </a:cubicBezTo>
                  <a:cubicBezTo>
                    <a:pt x="6495" y="527"/>
                    <a:pt x="6664" y="393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" name="Google Shape;98;p4"/>
          <p:cNvSpPr/>
          <p:nvPr/>
        </p:nvSpPr>
        <p:spPr>
          <a:xfrm>
            <a:off x="193975" y="2879525"/>
            <a:ext cx="213600" cy="213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4"/>
          <p:cNvSpPr txBox="1">
            <a:spLocks noGrp="1"/>
          </p:cNvSpPr>
          <p:nvPr>
            <p:ph type="body" idx="1"/>
          </p:nvPr>
        </p:nvSpPr>
        <p:spPr>
          <a:xfrm>
            <a:off x="720000" y="1187702"/>
            <a:ext cx="7704000" cy="341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50"/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"/>
          <p:cNvSpPr/>
          <p:nvPr/>
        </p:nvSpPr>
        <p:spPr>
          <a:xfrm rot="10800000" flipH="1">
            <a:off x="0" y="4826062"/>
            <a:ext cx="1777505" cy="317437"/>
          </a:xfrm>
          <a:custGeom>
            <a:avLst/>
            <a:gdLst/>
            <a:ahLst/>
            <a:cxnLst/>
            <a:rect l="l" t="t" r="r" b="b"/>
            <a:pathLst>
              <a:path w="48005" h="8573" extrusionOk="0">
                <a:moveTo>
                  <a:pt x="1" y="1"/>
                </a:moveTo>
                <a:lnTo>
                  <a:pt x="1" y="7227"/>
                </a:lnTo>
                <a:cubicBezTo>
                  <a:pt x="1919" y="8047"/>
                  <a:pt x="3944" y="8377"/>
                  <a:pt x="6004" y="8484"/>
                </a:cubicBezTo>
                <a:cubicBezTo>
                  <a:pt x="7115" y="8544"/>
                  <a:pt x="8225" y="8573"/>
                  <a:pt x="9332" y="8573"/>
                </a:cubicBezTo>
                <a:cubicBezTo>
                  <a:pt x="13331" y="8573"/>
                  <a:pt x="17309" y="8207"/>
                  <a:pt x="21277" y="7655"/>
                </a:cubicBezTo>
                <a:cubicBezTo>
                  <a:pt x="25729" y="7039"/>
                  <a:pt x="30065" y="5897"/>
                  <a:pt x="34338" y="4532"/>
                </a:cubicBezTo>
                <a:cubicBezTo>
                  <a:pt x="38388" y="3248"/>
                  <a:pt x="42367" y="1794"/>
                  <a:pt x="46426" y="554"/>
                </a:cubicBezTo>
                <a:cubicBezTo>
                  <a:pt x="46961" y="384"/>
                  <a:pt x="47523" y="304"/>
                  <a:pt x="48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3" name="Google Shape;103;p5"/>
          <p:cNvSpPr/>
          <p:nvPr/>
        </p:nvSpPr>
        <p:spPr>
          <a:xfrm rot="10800000">
            <a:off x="4056962" y="4"/>
            <a:ext cx="5087030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4" name="Google Shape;104;p5"/>
          <p:cNvSpPr/>
          <p:nvPr/>
        </p:nvSpPr>
        <p:spPr>
          <a:xfrm rot="10800000" flipH="1">
            <a:off x="3436436" y="4769632"/>
            <a:ext cx="5707382" cy="373867"/>
          </a:xfrm>
          <a:custGeom>
            <a:avLst/>
            <a:gdLst/>
            <a:ahLst/>
            <a:cxnLst/>
            <a:rect l="l" t="t" r="r" b="b"/>
            <a:pathLst>
              <a:path w="154139" h="10097" extrusionOk="0">
                <a:moveTo>
                  <a:pt x="0" y="1"/>
                </a:moveTo>
                <a:cubicBezTo>
                  <a:pt x="125" y="117"/>
                  <a:pt x="286" y="134"/>
                  <a:pt x="437" y="170"/>
                </a:cubicBezTo>
                <a:cubicBezTo>
                  <a:pt x="6102" y="1392"/>
                  <a:pt x="11758" y="2641"/>
                  <a:pt x="17423" y="3846"/>
                </a:cubicBezTo>
                <a:cubicBezTo>
                  <a:pt x="22196" y="4863"/>
                  <a:pt x="26995" y="5817"/>
                  <a:pt x="31804" y="6647"/>
                </a:cubicBezTo>
                <a:cubicBezTo>
                  <a:pt x="34757" y="7155"/>
                  <a:pt x="37709" y="7628"/>
                  <a:pt x="40671" y="8038"/>
                </a:cubicBezTo>
                <a:cubicBezTo>
                  <a:pt x="43419" y="8431"/>
                  <a:pt x="46176" y="8761"/>
                  <a:pt x="48941" y="9046"/>
                </a:cubicBezTo>
                <a:cubicBezTo>
                  <a:pt x="52081" y="9377"/>
                  <a:pt x="55221" y="9635"/>
                  <a:pt x="58380" y="9787"/>
                </a:cubicBezTo>
                <a:cubicBezTo>
                  <a:pt x="60458" y="9894"/>
                  <a:pt x="62546" y="9947"/>
                  <a:pt x="64624" y="10028"/>
                </a:cubicBezTo>
                <a:cubicBezTo>
                  <a:pt x="65948" y="10075"/>
                  <a:pt x="67271" y="10096"/>
                  <a:pt x="68594" y="10096"/>
                </a:cubicBezTo>
                <a:cubicBezTo>
                  <a:pt x="72248" y="10096"/>
                  <a:pt x="75899" y="9936"/>
                  <a:pt x="79540" y="9733"/>
                </a:cubicBezTo>
                <a:cubicBezTo>
                  <a:pt x="82877" y="9555"/>
                  <a:pt x="86204" y="9234"/>
                  <a:pt x="89523" y="8850"/>
                </a:cubicBezTo>
                <a:cubicBezTo>
                  <a:pt x="92467" y="8502"/>
                  <a:pt x="95411" y="8092"/>
                  <a:pt x="98337" y="7619"/>
                </a:cubicBezTo>
                <a:cubicBezTo>
                  <a:pt x="101575" y="7111"/>
                  <a:pt x="104823" y="6593"/>
                  <a:pt x="108070" y="6094"/>
                </a:cubicBezTo>
                <a:cubicBezTo>
                  <a:pt x="111076" y="5630"/>
                  <a:pt x="114091" y="5175"/>
                  <a:pt x="117107" y="4729"/>
                </a:cubicBezTo>
                <a:cubicBezTo>
                  <a:pt x="119881" y="4318"/>
                  <a:pt x="122656" y="3926"/>
                  <a:pt x="125430" y="3542"/>
                </a:cubicBezTo>
                <a:cubicBezTo>
                  <a:pt x="128419" y="3132"/>
                  <a:pt x="131416" y="2748"/>
                  <a:pt x="134414" y="2356"/>
                </a:cubicBezTo>
                <a:cubicBezTo>
                  <a:pt x="137251" y="1999"/>
                  <a:pt x="140078" y="1633"/>
                  <a:pt x="142924" y="1303"/>
                </a:cubicBezTo>
                <a:cubicBezTo>
                  <a:pt x="146082" y="937"/>
                  <a:pt x="149249" y="634"/>
                  <a:pt x="152407" y="268"/>
                </a:cubicBezTo>
                <a:cubicBezTo>
                  <a:pt x="152978" y="197"/>
                  <a:pt x="153585" y="259"/>
                  <a:pt x="1541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05" name="Google Shape;105;p5"/>
          <p:cNvGrpSpPr/>
          <p:nvPr/>
        </p:nvGrpSpPr>
        <p:grpSpPr>
          <a:xfrm>
            <a:off x="786075" y="4604100"/>
            <a:ext cx="2432943" cy="323380"/>
            <a:chOff x="1243275" y="57550"/>
            <a:chExt cx="2432943" cy="323380"/>
          </a:xfrm>
        </p:grpSpPr>
        <p:sp>
          <p:nvSpPr>
            <p:cNvPr id="106" name="Google Shape;106;p5"/>
            <p:cNvSpPr/>
            <p:nvPr/>
          </p:nvSpPr>
          <p:spPr>
            <a:xfrm>
              <a:off x="1243275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1469409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1469409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1469409" y="5755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1243275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169554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1695543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1921677" y="5755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1921677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1921668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21478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214779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2370452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2370443" y="19014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2560402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25604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2766702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2766702" y="1901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2973002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2972993" y="19014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3199127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33856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338559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3618018" y="19014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Google Shape;130;p5"/>
          <p:cNvSpPr/>
          <p:nvPr/>
        </p:nvSpPr>
        <p:spPr>
          <a:xfrm>
            <a:off x="373025" y="209575"/>
            <a:ext cx="263100" cy="263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" name="Google Shape;131;p5"/>
          <p:cNvGrpSpPr/>
          <p:nvPr/>
        </p:nvGrpSpPr>
        <p:grpSpPr>
          <a:xfrm rot="5400000">
            <a:off x="8044264" y="3249134"/>
            <a:ext cx="1472837" cy="118070"/>
            <a:chOff x="360600" y="4817825"/>
            <a:chExt cx="2219800" cy="125700"/>
          </a:xfrm>
        </p:grpSpPr>
        <p:sp>
          <p:nvSpPr>
            <p:cNvPr id="132" name="Google Shape;132;p5"/>
            <p:cNvSpPr/>
            <p:nvPr/>
          </p:nvSpPr>
          <p:spPr>
            <a:xfrm rot="5400000">
              <a:off x="1594450" y="4826375"/>
              <a:ext cx="125700" cy="1086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5"/>
            <p:cNvSpPr/>
            <p:nvPr/>
          </p:nvSpPr>
          <p:spPr>
            <a:xfrm rot="5400000">
              <a:off x="18116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 rot="5400000">
              <a:off x="20288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 rot="5400000">
              <a:off x="2246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 rot="5400000">
              <a:off x="13772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 rot="5400000">
              <a:off x="1160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5"/>
            <p:cNvSpPr/>
            <p:nvPr/>
          </p:nvSpPr>
          <p:spPr>
            <a:xfrm rot="5400000">
              <a:off x="9428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 rot="5400000">
              <a:off x="725650" y="4826375"/>
              <a:ext cx="125700" cy="1086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 rot="5400000">
              <a:off x="352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5"/>
            <p:cNvSpPr/>
            <p:nvPr/>
          </p:nvSpPr>
          <p:spPr>
            <a:xfrm rot="5400000">
              <a:off x="24632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142;p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5"/>
          <p:cNvSpPr txBox="1">
            <a:spLocks noGrp="1"/>
          </p:cNvSpPr>
          <p:nvPr>
            <p:ph type="title" idx="2"/>
          </p:nvPr>
        </p:nvSpPr>
        <p:spPr>
          <a:xfrm>
            <a:off x="720000" y="1530413"/>
            <a:ext cx="35601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44" name="Google Shape;144;p5"/>
          <p:cNvSpPr txBox="1">
            <a:spLocks noGrp="1"/>
          </p:cNvSpPr>
          <p:nvPr>
            <p:ph type="title" idx="3"/>
          </p:nvPr>
        </p:nvSpPr>
        <p:spPr>
          <a:xfrm>
            <a:off x="4863976" y="2893613"/>
            <a:ext cx="35601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45" name="Google Shape;145;p5"/>
          <p:cNvSpPr txBox="1">
            <a:spLocks noGrp="1"/>
          </p:cNvSpPr>
          <p:nvPr>
            <p:ph type="subTitle" idx="1"/>
          </p:nvPr>
        </p:nvSpPr>
        <p:spPr>
          <a:xfrm>
            <a:off x="4863975" y="3452514"/>
            <a:ext cx="3560100" cy="804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6" name="Google Shape;146;p5"/>
          <p:cNvSpPr txBox="1">
            <a:spLocks noGrp="1"/>
          </p:cNvSpPr>
          <p:nvPr>
            <p:ph type="subTitle" idx="4"/>
          </p:nvPr>
        </p:nvSpPr>
        <p:spPr>
          <a:xfrm>
            <a:off x="720000" y="2089313"/>
            <a:ext cx="3560100" cy="804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"/>
          <p:cNvSpPr/>
          <p:nvPr/>
        </p:nvSpPr>
        <p:spPr>
          <a:xfrm rot="10800000" flipH="1">
            <a:off x="-9" y="-33"/>
            <a:ext cx="6285183" cy="215274"/>
          </a:xfrm>
          <a:custGeom>
            <a:avLst/>
            <a:gdLst/>
            <a:ahLst/>
            <a:cxnLst/>
            <a:rect l="l" t="t" r="r" b="b"/>
            <a:pathLst>
              <a:path w="196228" h="6721" extrusionOk="0">
                <a:moveTo>
                  <a:pt x="30642" y="1"/>
                </a:moveTo>
                <a:cubicBezTo>
                  <a:pt x="30545" y="1"/>
                  <a:pt x="30447" y="2"/>
                  <a:pt x="30350" y="3"/>
                </a:cubicBezTo>
                <a:cubicBezTo>
                  <a:pt x="25024" y="83"/>
                  <a:pt x="19716" y="351"/>
                  <a:pt x="14435" y="1082"/>
                </a:cubicBezTo>
                <a:cubicBezTo>
                  <a:pt x="10590" y="1609"/>
                  <a:pt x="6798" y="2358"/>
                  <a:pt x="3069" y="3402"/>
                </a:cubicBezTo>
                <a:cubicBezTo>
                  <a:pt x="2043" y="3696"/>
                  <a:pt x="1053" y="4116"/>
                  <a:pt x="1" y="4312"/>
                </a:cubicBezTo>
                <a:lnTo>
                  <a:pt x="1" y="6721"/>
                </a:lnTo>
                <a:lnTo>
                  <a:pt x="196228" y="6721"/>
                </a:lnTo>
                <a:cubicBezTo>
                  <a:pt x="195309" y="6221"/>
                  <a:pt x="194274" y="6043"/>
                  <a:pt x="193275" y="5775"/>
                </a:cubicBezTo>
                <a:cubicBezTo>
                  <a:pt x="184818" y="3464"/>
                  <a:pt x="176173" y="2251"/>
                  <a:pt x="167449" y="1600"/>
                </a:cubicBezTo>
                <a:cubicBezTo>
                  <a:pt x="163470" y="1305"/>
                  <a:pt x="159491" y="1181"/>
                  <a:pt x="155503" y="1163"/>
                </a:cubicBezTo>
                <a:cubicBezTo>
                  <a:pt x="155282" y="1162"/>
                  <a:pt x="155060" y="1162"/>
                  <a:pt x="154839" y="1162"/>
                </a:cubicBezTo>
                <a:cubicBezTo>
                  <a:pt x="149066" y="1162"/>
                  <a:pt x="143301" y="1386"/>
                  <a:pt x="137545" y="1859"/>
                </a:cubicBezTo>
                <a:cubicBezTo>
                  <a:pt x="134485" y="2108"/>
                  <a:pt x="131425" y="2376"/>
                  <a:pt x="128374" y="2760"/>
                </a:cubicBezTo>
                <a:cubicBezTo>
                  <a:pt x="124494" y="3241"/>
                  <a:pt x="120622" y="3687"/>
                  <a:pt x="116724" y="3955"/>
                </a:cubicBezTo>
                <a:cubicBezTo>
                  <a:pt x="112352" y="4249"/>
                  <a:pt x="107963" y="4392"/>
                  <a:pt x="103574" y="4455"/>
                </a:cubicBezTo>
                <a:cubicBezTo>
                  <a:pt x="102411" y="4470"/>
                  <a:pt x="101247" y="4477"/>
                  <a:pt x="100083" y="4477"/>
                </a:cubicBezTo>
                <a:cubicBezTo>
                  <a:pt x="94536" y="4477"/>
                  <a:pt x="88984" y="4315"/>
                  <a:pt x="83439" y="4116"/>
                </a:cubicBezTo>
                <a:cubicBezTo>
                  <a:pt x="81137" y="4026"/>
                  <a:pt x="78845" y="3910"/>
                  <a:pt x="76552" y="3777"/>
                </a:cubicBezTo>
                <a:cubicBezTo>
                  <a:pt x="73394" y="3598"/>
                  <a:pt x="70254" y="3384"/>
                  <a:pt x="67105" y="3179"/>
                </a:cubicBezTo>
                <a:cubicBezTo>
                  <a:pt x="65445" y="3063"/>
                  <a:pt x="63795" y="2938"/>
                  <a:pt x="62145" y="2804"/>
                </a:cubicBezTo>
                <a:cubicBezTo>
                  <a:pt x="59825" y="2617"/>
                  <a:pt x="57506" y="2421"/>
                  <a:pt x="55186" y="2224"/>
                </a:cubicBezTo>
                <a:cubicBezTo>
                  <a:pt x="53161" y="2046"/>
                  <a:pt x="51136" y="1867"/>
                  <a:pt x="49120" y="1680"/>
                </a:cubicBezTo>
                <a:cubicBezTo>
                  <a:pt x="46586" y="1439"/>
                  <a:pt x="44062" y="1189"/>
                  <a:pt x="41537" y="940"/>
                </a:cubicBezTo>
                <a:cubicBezTo>
                  <a:pt x="39619" y="752"/>
                  <a:pt x="37710" y="547"/>
                  <a:pt x="35792" y="378"/>
                </a:cubicBezTo>
                <a:cubicBezTo>
                  <a:pt x="34078" y="217"/>
                  <a:pt x="32364" y="1"/>
                  <a:pt x="3064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6"/>
          <p:cNvSpPr/>
          <p:nvPr/>
        </p:nvSpPr>
        <p:spPr>
          <a:xfrm>
            <a:off x="4700650" y="4735030"/>
            <a:ext cx="4443527" cy="408223"/>
          </a:xfrm>
          <a:custGeom>
            <a:avLst/>
            <a:gdLst/>
            <a:ahLst/>
            <a:cxnLst/>
            <a:rect l="l" t="t" r="r" b="b"/>
            <a:pathLst>
              <a:path w="138741" h="12746" extrusionOk="0">
                <a:moveTo>
                  <a:pt x="137154" y="1"/>
                </a:moveTo>
                <a:cubicBezTo>
                  <a:pt x="135649" y="1"/>
                  <a:pt x="134156" y="160"/>
                  <a:pt x="132683" y="470"/>
                </a:cubicBezTo>
                <a:cubicBezTo>
                  <a:pt x="128107" y="1443"/>
                  <a:pt x="123548" y="2460"/>
                  <a:pt x="118936" y="3191"/>
                </a:cubicBezTo>
                <a:cubicBezTo>
                  <a:pt x="114841" y="3833"/>
                  <a:pt x="110738" y="4395"/>
                  <a:pt x="106625" y="4859"/>
                </a:cubicBezTo>
                <a:cubicBezTo>
                  <a:pt x="103065" y="5261"/>
                  <a:pt x="99497" y="5582"/>
                  <a:pt x="95929" y="5885"/>
                </a:cubicBezTo>
                <a:cubicBezTo>
                  <a:pt x="91584" y="6251"/>
                  <a:pt x="87240" y="6528"/>
                  <a:pt x="82886" y="6768"/>
                </a:cubicBezTo>
                <a:cubicBezTo>
                  <a:pt x="79228" y="6974"/>
                  <a:pt x="75562" y="7134"/>
                  <a:pt x="71904" y="7241"/>
                </a:cubicBezTo>
                <a:cubicBezTo>
                  <a:pt x="66935" y="7384"/>
                  <a:pt x="61957" y="7500"/>
                  <a:pt x="56979" y="7553"/>
                </a:cubicBezTo>
                <a:cubicBezTo>
                  <a:pt x="54263" y="7586"/>
                  <a:pt x="51545" y="7605"/>
                  <a:pt x="48827" y="7605"/>
                </a:cubicBezTo>
                <a:cubicBezTo>
                  <a:pt x="45555" y="7605"/>
                  <a:pt x="42282" y="7577"/>
                  <a:pt x="39012" y="7509"/>
                </a:cubicBezTo>
                <a:cubicBezTo>
                  <a:pt x="37892" y="7484"/>
                  <a:pt x="36771" y="7471"/>
                  <a:pt x="35651" y="7471"/>
                </a:cubicBezTo>
                <a:cubicBezTo>
                  <a:pt x="31636" y="7471"/>
                  <a:pt x="27625" y="7627"/>
                  <a:pt x="23615" y="7892"/>
                </a:cubicBezTo>
                <a:cubicBezTo>
                  <a:pt x="18860" y="8205"/>
                  <a:pt x="14140" y="8740"/>
                  <a:pt x="9475" y="9695"/>
                </a:cubicBezTo>
                <a:cubicBezTo>
                  <a:pt x="6513" y="10292"/>
                  <a:pt x="3596" y="11059"/>
                  <a:pt x="812" y="12273"/>
                </a:cubicBezTo>
                <a:cubicBezTo>
                  <a:pt x="527" y="12398"/>
                  <a:pt x="197" y="12451"/>
                  <a:pt x="1" y="12746"/>
                </a:cubicBezTo>
                <a:lnTo>
                  <a:pt x="138741" y="12746"/>
                </a:lnTo>
                <a:lnTo>
                  <a:pt x="138741" y="60"/>
                </a:lnTo>
                <a:cubicBezTo>
                  <a:pt x="138210" y="20"/>
                  <a:pt x="137681" y="1"/>
                  <a:pt x="13715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6"/>
          <p:cNvSpPr/>
          <p:nvPr/>
        </p:nvSpPr>
        <p:spPr>
          <a:xfrm>
            <a:off x="8626025" y="325800"/>
            <a:ext cx="272700" cy="272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6"/>
          <p:cNvGrpSpPr/>
          <p:nvPr/>
        </p:nvGrpSpPr>
        <p:grpSpPr>
          <a:xfrm>
            <a:off x="442586" y="719971"/>
            <a:ext cx="478552" cy="478216"/>
            <a:chOff x="3285550" y="1349075"/>
            <a:chExt cx="496475" cy="496075"/>
          </a:xfrm>
        </p:grpSpPr>
        <p:sp>
          <p:nvSpPr>
            <p:cNvPr id="152" name="Google Shape;152;p6"/>
            <p:cNvSpPr/>
            <p:nvPr/>
          </p:nvSpPr>
          <p:spPr>
            <a:xfrm>
              <a:off x="3335950" y="1428050"/>
              <a:ext cx="381400" cy="321350"/>
            </a:xfrm>
            <a:custGeom>
              <a:avLst/>
              <a:gdLst/>
              <a:ahLst/>
              <a:cxnLst/>
              <a:rect l="l" t="t" r="r" b="b"/>
              <a:pathLst>
                <a:path w="15256" h="12854" extrusionOk="0">
                  <a:moveTo>
                    <a:pt x="15057" y="0"/>
                  </a:moveTo>
                  <a:cubicBezTo>
                    <a:pt x="15025" y="0"/>
                    <a:pt x="14999" y="14"/>
                    <a:pt x="14979" y="34"/>
                  </a:cubicBezTo>
                  <a:cubicBezTo>
                    <a:pt x="10001" y="4200"/>
                    <a:pt x="5032" y="8375"/>
                    <a:pt x="72" y="12550"/>
                  </a:cubicBezTo>
                  <a:cubicBezTo>
                    <a:pt x="0" y="12613"/>
                    <a:pt x="9" y="12693"/>
                    <a:pt x="134" y="12854"/>
                  </a:cubicBezTo>
                  <a:cubicBezTo>
                    <a:pt x="5183" y="8616"/>
                    <a:pt x="10224" y="4379"/>
                    <a:pt x="15255" y="150"/>
                  </a:cubicBezTo>
                  <a:cubicBezTo>
                    <a:pt x="15177" y="39"/>
                    <a:pt x="15110" y="0"/>
                    <a:pt x="15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3354900" y="1449625"/>
              <a:ext cx="380500" cy="321400"/>
            </a:xfrm>
            <a:custGeom>
              <a:avLst/>
              <a:gdLst/>
              <a:ahLst/>
              <a:cxnLst/>
              <a:rect l="l" t="t" r="r" b="b"/>
              <a:pathLst>
                <a:path w="15220" h="12856" extrusionOk="0">
                  <a:moveTo>
                    <a:pt x="15220" y="1"/>
                  </a:moveTo>
                  <a:lnTo>
                    <a:pt x="15220" y="1"/>
                  </a:lnTo>
                  <a:cubicBezTo>
                    <a:pt x="14881" y="72"/>
                    <a:pt x="14747" y="251"/>
                    <a:pt x="14587" y="384"/>
                  </a:cubicBezTo>
                  <a:cubicBezTo>
                    <a:pt x="11901" y="2632"/>
                    <a:pt x="9225" y="4889"/>
                    <a:pt x="6540" y="7138"/>
                  </a:cubicBezTo>
                  <a:cubicBezTo>
                    <a:pt x="4541" y="8824"/>
                    <a:pt x="2525" y="10501"/>
                    <a:pt x="527" y="12196"/>
                  </a:cubicBezTo>
                  <a:cubicBezTo>
                    <a:pt x="331" y="12356"/>
                    <a:pt x="63" y="12481"/>
                    <a:pt x="1" y="12856"/>
                  </a:cubicBezTo>
                  <a:cubicBezTo>
                    <a:pt x="875" y="12374"/>
                    <a:pt x="14863" y="572"/>
                    <a:pt x="15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3319225" y="1407925"/>
              <a:ext cx="376275" cy="318500"/>
            </a:xfrm>
            <a:custGeom>
              <a:avLst/>
              <a:gdLst/>
              <a:ahLst/>
              <a:cxnLst/>
              <a:rect l="l" t="t" r="r" b="b"/>
              <a:pathLst>
                <a:path w="15051" h="12740" extrusionOk="0">
                  <a:moveTo>
                    <a:pt x="14916" y="0"/>
                  </a:moveTo>
                  <a:cubicBezTo>
                    <a:pt x="14622" y="36"/>
                    <a:pt x="14461" y="268"/>
                    <a:pt x="14265" y="438"/>
                  </a:cubicBezTo>
                  <a:cubicBezTo>
                    <a:pt x="12561" y="1856"/>
                    <a:pt x="10866" y="3283"/>
                    <a:pt x="9171" y="4711"/>
                  </a:cubicBezTo>
                  <a:cubicBezTo>
                    <a:pt x="6290" y="7128"/>
                    <a:pt x="3399" y="9546"/>
                    <a:pt x="527" y="11981"/>
                  </a:cubicBezTo>
                  <a:cubicBezTo>
                    <a:pt x="330" y="12142"/>
                    <a:pt x="0" y="12249"/>
                    <a:pt x="54" y="12740"/>
                  </a:cubicBezTo>
                  <a:cubicBezTo>
                    <a:pt x="5112" y="8493"/>
                    <a:pt x="10081" y="4318"/>
                    <a:pt x="15050" y="143"/>
                  </a:cubicBezTo>
                  <a:cubicBezTo>
                    <a:pt x="15005" y="99"/>
                    <a:pt x="14961" y="45"/>
                    <a:pt x="1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3305400" y="1388750"/>
              <a:ext cx="364875" cy="308250"/>
            </a:xfrm>
            <a:custGeom>
              <a:avLst/>
              <a:gdLst/>
              <a:ahLst/>
              <a:cxnLst/>
              <a:rect l="l" t="t" r="r" b="b"/>
              <a:pathLst>
                <a:path w="14595" h="12330" extrusionOk="0">
                  <a:moveTo>
                    <a:pt x="14595" y="0"/>
                  </a:moveTo>
                  <a:cubicBezTo>
                    <a:pt x="14265" y="54"/>
                    <a:pt x="14131" y="232"/>
                    <a:pt x="13970" y="366"/>
                  </a:cubicBezTo>
                  <a:cubicBezTo>
                    <a:pt x="11490" y="2445"/>
                    <a:pt x="9010" y="4532"/>
                    <a:pt x="6530" y="6611"/>
                  </a:cubicBezTo>
                  <a:cubicBezTo>
                    <a:pt x="4505" y="8315"/>
                    <a:pt x="2480" y="10019"/>
                    <a:pt x="455" y="11722"/>
                  </a:cubicBezTo>
                  <a:cubicBezTo>
                    <a:pt x="286" y="11865"/>
                    <a:pt x="0" y="11972"/>
                    <a:pt x="54" y="12329"/>
                  </a:cubicBezTo>
                  <a:cubicBezTo>
                    <a:pt x="1151" y="11642"/>
                    <a:pt x="14265" y="536"/>
                    <a:pt x="1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3378325" y="1476850"/>
              <a:ext cx="372475" cy="313200"/>
            </a:xfrm>
            <a:custGeom>
              <a:avLst/>
              <a:gdLst/>
              <a:ahLst/>
              <a:cxnLst/>
              <a:rect l="l" t="t" r="r" b="b"/>
              <a:pathLst>
                <a:path w="14899" h="12528" extrusionOk="0">
                  <a:moveTo>
                    <a:pt x="14854" y="0"/>
                  </a:moveTo>
                  <a:lnTo>
                    <a:pt x="14854" y="0"/>
                  </a:lnTo>
                  <a:cubicBezTo>
                    <a:pt x="14238" y="259"/>
                    <a:pt x="339" y="11945"/>
                    <a:pt x="0" y="12481"/>
                  </a:cubicBezTo>
                  <a:cubicBezTo>
                    <a:pt x="33" y="12514"/>
                    <a:pt x="69" y="12528"/>
                    <a:pt x="103" y="12528"/>
                  </a:cubicBezTo>
                  <a:cubicBezTo>
                    <a:pt x="142" y="12528"/>
                    <a:pt x="181" y="12509"/>
                    <a:pt x="214" y="12481"/>
                  </a:cubicBezTo>
                  <a:cubicBezTo>
                    <a:pt x="5085" y="8395"/>
                    <a:pt x="9947" y="4300"/>
                    <a:pt x="14818" y="205"/>
                  </a:cubicBezTo>
                  <a:cubicBezTo>
                    <a:pt x="14881" y="161"/>
                    <a:pt x="14898" y="8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3401750" y="1501825"/>
              <a:ext cx="358850" cy="305775"/>
            </a:xfrm>
            <a:custGeom>
              <a:avLst/>
              <a:gdLst/>
              <a:ahLst/>
              <a:cxnLst/>
              <a:rect l="l" t="t" r="r" b="b"/>
              <a:pathLst>
                <a:path w="14354" h="12231" extrusionOk="0">
                  <a:moveTo>
                    <a:pt x="14354" y="0"/>
                  </a:moveTo>
                  <a:lnTo>
                    <a:pt x="14354" y="0"/>
                  </a:lnTo>
                  <a:cubicBezTo>
                    <a:pt x="9786" y="3836"/>
                    <a:pt x="5228" y="7663"/>
                    <a:pt x="669" y="11499"/>
                  </a:cubicBezTo>
                  <a:cubicBezTo>
                    <a:pt x="446" y="11687"/>
                    <a:pt x="232" y="11892"/>
                    <a:pt x="18" y="12088"/>
                  </a:cubicBezTo>
                  <a:cubicBezTo>
                    <a:pt x="0" y="12097"/>
                    <a:pt x="9" y="12142"/>
                    <a:pt x="18" y="12168"/>
                  </a:cubicBezTo>
                  <a:cubicBezTo>
                    <a:pt x="21" y="12201"/>
                    <a:pt x="30" y="12211"/>
                    <a:pt x="41" y="12211"/>
                  </a:cubicBezTo>
                  <a:cubicBezTo>
                    <a:pt x="54" y="12211"/>
                    <a:pt x="70" y="12194"/>
                    <a:pt x="75" y="12194"/>
                  </a:cubicBezTo>
                  <a:cubicBezTo>
                    <a:pt x="78" y="12194"/>
                    <a:pt x="75" y="12203"/>
                    <a:pt x="62" y="12231"/>
                  </a:cubicBezTo>
                  <a:cubicBezTo>
                    <a:pt x="714" y="11919"/>
                    <a:pt x="14131" y="625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3293800" y="1370900"/>
              <a:ext cx="349725" cy="296200"/>
            </a:xfrm>
            <a:custGeom>
              <a:avLst/>
              <a:gdLst/>
              <a:ahLst/>
              <a:cxnLst/>
              <a:rect l="l" t="t" r="r" b="b"/>
              <a:pathLst>
                <a:path w="13989" h="11848" extrusionOk="0">
                  <a:moveTo>
                    <a:pt x="13881" y="1"/>
                  </a:moveTo>
                  <a:lnTo>
                    <a:pt x="13881" y="1"/>
                  </a:lnTo>
                  <a:cubicBezTo>
                    <a:pt x="9207" y="3926"/>
                    <a:pt x="4604" y="7798"/>
                    <a:pt x="0" y="11669"/>
                  </a:cubicBezTo>
                  <a:cubicBezTo>
                    <a:pt x="45" y="11723"/>
                    <a:pt x="98" y="11785"/>
                    <a:pt x="143" y="11848"/>
                  </a:cubicBezTo>
                  <a:cubicBezTo>
                    <a:pt x="420" y="11750"/>
                    <a:pt x="607" y="11527"/>
                    <a:pt x="821" y="11348"/>
                  </a:cubicBezTo>
                  <a:cubicBezTo>
                    <a:pt x="2810" y="9680"/>
                    <a:pt x="4791" y="8021"/>
                    <a:pt x="6771" y="6352"/>
                  </a:cubicBezTo>
                  <a:cubicBezTo>
                    <a:pt x="9019" y="4461"/>
                    <a:pt x="11276" y="2579"/>
                    <a:pt x="13516" y="679"/>
                  </a:cubicBezTo>
                  <a:cubicBezTo>
                    <a:pt x="13685" y="536"/>
                    <a:pt x="13988" y="438"/>
                    <a:pt x="1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3425375" y="1531700"/>
              <a:ext cx="348400" cy="291225"/>
            </a:xfrm>
            <a:custGeom>
              <a:avLst/>
              <a:gdLst/>
              <a:ahLst/>
              <a:cxnLst/>
              <a:rect l="l" t="t" r="r" b="b"/>
              <a:pathLst>
                <a:path w="13936" h="11649" extrusionOk="0">
                  <a:moveTo>
                    <a:pt x="13828" y="1"/>
                  </a:moveTo>
                  <a:cubicBezTo>
                    <a:pt x="9252" y="3837"/>
                    <a:pt x="4693" y="7673"/>
                    <a:pt x="1" y="11616"/>
                  </a:cubicBezTo>
                  <a:cubicBezTo>
                    <a:pt x="206" y="11629"/>
                    <a:pt x="296" y="11648"/>
                    <a:pt x="339" y="11648"/>
                  </a:cubicBezTo>
                  <a:cubicBezTo>
                    <a:pt x="352" y="11648"/>
                    <a:pt x="360" y="11647"/>
                    <a:pt x="366" y="11643"/>
                  </a:cubicBezTo>
                  <a:cubicBezTo>
                    <a:pt x="4693" y="8021"/>
                    <a:pt x="9020" y="4408"/>
                    <a:pt x="13347" y="786"/>
                  </a:cubicBezTo>
                  <a:cubicBezTo>
                    <a:pt x="13543" y="616"/>
                    <a:pt x="13784" y="473"/>
                    <a:pt x="13917" y="233"/>
                  </a:cubicBezTo>
                  <a:cubicBezTo>
                    <a:pt x="13926" y="206"/>
                    <a:pt x="13935" y="179"/>
                    <a:pt x="13926" y="152"/>
                  </a:cubicBezTo>
                  <a:cubicBezTo>
                    <a:pt x="13926" y="134"/>
                    <a:pt x="13900" y="108"/>
                    <a:pt x="13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3286650" y="1363575"/>
              <a:ext cx="327000" cy="271850"/>
            </a:xfrm>
            <a:custGeom>
              <a:avLst/>
              <a:gdLst/>
              <a:ahLst/>
              <a:cxnLst/>
              <a:rect l="l" t="t" r="r" b="b"/>
              <a:pathLst>
                <a:path w="13080" h="10874" extrusionOk="0">
                  <a:moveTo>
                    <a:pt x="12852" y="0"/>
                  </a:moveTo>
                  <a:cubicBezTo>
                    <a:pt x="12608" y="0"/>
                    <a:pt x="12477" y="176"/>
                    <a:pt x="12330" y="303"/>
                  </a:cubicBezTo>
                  <a:cubicBezTo>
                    <a:pt x="9011" y="3086"/>
                    <a:pt x="5692" y="5869"/>
                    <a:pt x="2383" y="8653"/>
                  </a:cubicBezTo>
                  <a:cubicBezTo>
                    <a:pt x="1687" y="9232"/>
                    <a:pt x="991" y="9821"/>
                    <a:pt x="304" y="10401"/>
                  </a:cubicBezTo>
                  <a:cubicBezTo>
                    <a:pt x="170" y="10517"/>
                    <a:pt x="1" y="10615"/>
                    <a:pt x="188" y="10874"/>
                  </a:cubicBezTo>
                  <a:cubicBezTo>
                    <a:pt x="4506" y="7243"/>
                    <a:pt x="8788" y="3648"/>
                    <a:pt x="13079" y="44"/>
                  </a:cubicBezTo>
                  <a:cubicBezTo>
                    <a:pt x="12993" y="13"/>
                    <a:pt x="12918" y="0"/>
                    <a:pt x="1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3460175" y="1564050"/>
              <a:ext cx="320500" cy="268375"/>
            </a:xfrm>
            <a:custGeom>
              <a:avLst/>
              <a:gdLst/>
              <a:ahLst/>
              <a:cxnLst/>
              <a:rect l="l" t="t" r="r" b="b"/>
              <a:pathLst>
                <a:path w="12820" h="10735" extrusionOk="0">
                  <a:moveTo>
                    <a:pt x="12731" y="0"/>
                  </a:moveTo>
                  <a:cubicBezTo>
                    <a:pt x="8440" y="3595"/>
                    <a:pt x="4220" y="7146"/>
                    <a:pt x="0" y="10688"/>
                  </a:cubicBezTo>
                  <a:cubicBezTo>
                    <a:pt x="92" y="10721"/>
                    <a:pt x="170" y="10735"/>
                    <a:pt x="240" y="10735"/>
                  </a:cubicBezTo>
                  <a:cubicBezTo>
                    <a:pt x="488" y="10735"/>
                    <a:pt x="614" y="10554"/>
                    <a:pt x="768" y="10429"/>
                  </a:cubicBezTo>
                  <a:cubicBezTo>
                    <a:pt x="2837" y="8689"/>
                    <a:pt x="4898" y="6950"/>
                    <a:pt x="6959" y="5219"/>
                  </a:cubicBezTo>
                  <a:cubicBezTo>
                    <a:pt x="8761" y="3702"/>
                    <a:pt x="10563" y="2195"/>
                    <a:pt x="12365" y="678"/>
                  </a:cubicBezTo>
                  <a:cubicBezTo>
                    <a:pt x="12534" y="535"/>
                    <a:pt x="12820" y="428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6"/>
            <p:cNvSpPr/>
            <p:nvPr/>
          </p:nvSpPr>
          <p:spPr>
            <a:xfrm>
              <a:off x="3285550" y="1353125"/>
              <a:ext cx="294850" cy="248400"/>
            </a:xfrm>
            <a:custGeom>
              <a:avLst/>
              <a:gdLst/>
              <a:ahLst/>
              <a:cxnLst/>
              <a:rect l="l" t="t" r="r" b="b"/>
              <a:pathLst>
                <a:path w="11794" h="9936" extrusionOk="0">
                  <a:moveTo>
                    <a:pt x="11559" y="1"/>
                  </a:moveTo>
                  <a:cubicBezTo>
                    <a:pt x="11350" y="1"/>
                    <a:pt x="11267" y="101"/>
                    <a:pt x="11178" y="176"/>
                  </a:cubicBezTo>
                  <a:cubicBezTo>
                    <a:pt x="10277" y="935"/>
                    <a:pt x="9376" y="1684"/>
                    <a:pt x="8475" y="2442"/>
                  </a:cubicBezTo>
                  <a:cubicBezTo>
                    <a:pt x="5799" y="4690"/>
                    <a:pt x="3123" y="6938"/>
                    <a:pt x="446" y="9187"/>
                  </a:cubicBezTo>
                  <a:cubicBezTo>
                    <a:pt x="268" y="9347"/>
                    <a:pt x="0" y="9463"/>
                    <a:pt x="0" y="9936"/>
                  </a:cubicBezTo>
                  <a:cubicBezTo>
                    <a:pt x="3979" y="6599"/>
                    <a:pt x="7851" y="3352"/>
                    <a:pt x="11794" y="34"/>
                  </a:cubicBezTo>
                  <a:cubicBezTo>
                    <a:pt x="11701" y="10"/>
                    <a:pt x="11624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3496300" y="1601500"/>
              <a:ext cx="285725" cy="241300"/>
            </a:xfrm>
            <a:custGeom>
              <a:avLst/>
              <a:gdLst/>
              <a:ahLst/>
              <a:cxnLst/>
              <a:rect l="l" t="t" r="r" b="b"/>
              <a:pathLst>
                <a:path w="11429" h="9652" extrusionOk="0">
                  <a:moveTo>
                    <a:pt x="11348" y="1"/>
                  </a:moveTo>
                  <a:cubicBezTo>
                    <a:pt x="7539" y="3195"/>
                    <a:pt x="3765" y="6344"/>
                    <a:pt x="1" y="9529"/>
                  </a:cubicBezTo>
                  <a:cubicBezTo>
                    <a:pt x="94" y="9622"/>
                    <a:pt x="163" y="9652"/>
                    <a:pt x="215" y="9652"/>
                  </a:cubicBezTo>
                  <a:cubicBezTo>
                    <a:pt x="253" y="9652"/>
                    <a:pt x="281" y="9636"/>
                    <a:pt x="304" y="9618"/>
                  </a:cubicBezTo>
                  <a:cubicBezTo>
                    <a:pt x="3988" y="6522"/>
                    <a:pt x="7673" y="3427"/>
                    <a:pt x="11357" y="331"/>
                  </a:cubicBezTo>
                  <a:cubicBezTo>
                    <a:pt x="11428" y="277"/>
                    <a:pt x="11428" y="197"/>
                    <a:pt x="11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3289550" y="1349075"/>
              <a:ext cx="247600" cy="210300"/>
            </a:xfrm>
            <a:custGeom>
              <a:avLst/>
              <a:gdLst/>
              <a:ahLst/>
              <a:cxnLst/>
              <a:rect l="l" t="t" r="r" b="b"/>
              <a:pathLst>
                <a:path w="9904" h="8412" extrusionOk="0">
                  <a:moveTo>
                    <a:pt x="9664" y="0"/>
                  </a:moveTo>
                  <a:cubicBezTo>
                    <a:pt x="9641" y="0"/>
                    <a:pt x="9622" y="6"/>
                    <a:pt x="9609" y="17"/>
                  </a:cubicBezTo>
                  <a:cubicBezTo>
                    <a:pt x="6469" y="2631"/>
                    <a:pt x="3337" y="5254"/>
                    <a:pt x="197" y="7877"/>
                  </a:cubicBezTo>
                  <a:cubicBezTo>
                    <a:pt x="99" y="7966"/>
                    <a:pt x="1" y="8055"/>
                    <a:pt x="19" y="8412"/>
                  </a:cubicBezTo>
                  <a:cubicBezTo>
                    <a:pt x="3373" y="5593"/>
                    <a:pt x="6638" y="2845"/>
                    <a:pt x="9903" y="106"/>
                  </a:cubicBezTo>
                  <a:cubicBezTo>
                    <a:pt x="9797" y="32"/>
                    <a:pt x="9718" y="0"/>
                    <a:pt x="9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3538900" y="1645225"/>
              <a:ext cx="238000" cy="199925"/>
            </a:xfrm>
            <a:custGeom>
              <a:avLst/>
              <a:gdLst/>
              <a:ahLst/>
              <a:cxnLst/>
              <a:rect l="l" t="t" r="r" b="b"/>
              <a:pathLst>
                <a:path w="9520" h="7997" extrusionOk="0">
                  <a:moveTo>
                    <a:pt x="9501" y="0"/>
                  </a:moveTo>
                  <a:lnTo>
                    <a:pt x="9501" y="0"/>
                  </a:lnTo>
                  <a:cubicBezTo>
                    <a:pt x="8832" y="429"/>
                    <a:pt x="473" y="7458"/>
                    <a:pt x="0" y="7985"/>
                  </a:cubicBezTo>
                  <a:cubicBezTo>
                    <a:pt x="46" y="7993"/>
                    <a:pt x="88" y="7996"/>
                    <a:pt x="127" y="7996"/>
                  </a:cubicBezTo>
                  <a:cubicBezTo>
                    <a:pt x="443" y="7996"/>
                    <a:pt x="575" y="7762"/>
                    <a:pt x="750" y="7619"/>
                  </a:cubicBezTo>
                  <a:cubicBezTo>
                    <a:pt x="2168" y="6450"/>
                    <a:pt x="3578" y="5264"/>
                    <a:pt x="4987" y="4077"/>
                  </a:cubicBezTo>
                  <a:cubicBezTo>
                    <a:pt x="6334" y="2944"/>
                    <a:pt x="7681" y="1811"/>
                    <a:pt x="9029" y="670"/>
                  </a:cubicBezTo>
                  <a:cubicBezTo>
                    <a:pt x="9225" y="509"/>
                    <a:pt x="9519" y="384"/>
                    <a:pt x="9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6"/>
            <p:cNvSpPr/>
            <p:nvPr/>
          </p:nvSpPr>
          <p:spPr>
            <a:xfrm>
              <a:off x="3302275" y="1356400"/>
              <a:ext cx="177550" cy="151900"/>
            </a:xfrm>
            <a:custGeom>
              <a:avLst/>
              <a:gdLst/>
              <a:ahLst/>
              <a:cxnLst/>
              <a:rect l="l" t="t" r="r" b="b"/>
              <a:pathLst>
                <a:path w="7102" h="6076" extrusionOk="0">
                  <a:moveTo>
                    <a:pt x="7101" y="1"/>
                  </a:moveTo>
                  <a:cubicBezTo>
                    <a:pt x="6450" y="268"/>
                    <a:pt x="393" y="5380"/>
                    <a:pt x="0" y="6076"/>
                  </a:cubicBezTo>
                  <a:cubicBezTo>
                    <a:pt x="1776" y="4827"/>
                    <a:pt x="6825" y="491"/>
                    <a:pt x="7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6"/>
            <p:cNvSpPr/>
            <p:nvPr/>
          </p:nvSpPr>
          <p:spPr>
            <a:xfrm>
              <a:off x="3592875" y="1695625"/>
              <a:ext cx="166625" cy="141450"/>
            </a:xfrm>
            <a:custGeom>
              <a:avLst/>
              <a:gdLst/>
              <a:ahLst/>
              <a:cxnLst/>
              <a:rect l="l" t="t" r="r" b="b"/>
              <a:pathLst>
                <a:path w="6665" h="5658" extrusionOk="0">
                  <a:moveTo>
                    <a:pt x="6664" y="1"/>
                  </a:moveTo>
                  <a:cubicBezTo>
                    <a:pt x="4390" y="1910"/>
                    <a:pt x="2213" y="3738"/>
                    <a:pt x="0" y="5603"/>
                  </a:cubicBezTo>
                  <a:cubicBezTo>
                    <a:pt x="87" y="5641"/>
                    <a:pt x="161" y="5657"/>
                    <a:pt x="226" y="5657"/>
                  </a:cubicBezTo>
                  <a:cubicBezTo>
                    <a:pt x="403" y="5657"/>
                    <a:pt x="514" y="5540"/>
                    <a:pt x="625" y="5442"/>
                  </a:cubicBezTo>
                  <a:cubicBezTo>
                    <a:pt x="2534" y="3846"/>
                    <a:pt x="4443" y="2249"/>
                    <a:pt x="6343" y="652"/>
                  </a:cubicBezTo>
                  <a:cubicBezTo>
                    <a:pt x="6495" y="527"/>
                    <a:pt x="6664" y="393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" name="Google Shape;168;p6"/>
          <p:cNvSpPr/>
          <p:nvPr/>
        </p:nvSpPr>
        <p:spPr>
          <a:xfrm rot="10800000" flipH="1">
            <a:off x="0" y="4902877"/>
            <a:ext cx="2737125" cy="240623"/>
          </a:xfrm>
          <a:custGeom>
            <a:avLst/>
            <a:gdLst/>
            <a:ahLst/>
            <a:cxnLst/>
            <a:rect l="l" t="t" r="r" b="b"/>
            <a:pathLst>
              <a:path w="48005" h="8573" extrusionOk="0">
                <a:moveTo>
                  <a:pt x="1" y="1"/>
                </a:moveTo>
                <a:lnTo>
                  <a:pt x="1" y="7227"/>
                </a:lnTo>
                <a:cubicBezTo>
                  <a:pt x="1919" y="8047"/>
                  <a:pt x="3944" y="8377"/>
                  <a:pt x="6004" y="8484"/>
                </a:cubicBezTo>
                <a:cubicBezTo>
                  <a:pt x="7115" y="8544"/>
                  <a:pt x="8225" y="8573"/>
                  <a:pt x="9332" y="8573"/>
                </a:cubicBezTo>
                <a:cubicBezTo>
                  <a:pt x="13331" y="8573"/>
                  <a:pt x="17309" y="8207"/>
                  <a:pt x="21277" y="7655"/>
                </a:cubicBezTo>
                <a:cubicBezTo>
                  <a:pt x="25729" y="7039"/>
                  <a:pt x="30065" y="5897"/>
                  <a:pt x="34338" y="4532"/>
                </a:cubicBezTo>
                <a:cubicBezTo>
                  <a:pt x="38388" y="3248"/>
                  <a:pt x="42367" y="1794"/>
                  <a:pt x="46426" y="554"/>
                </a:cubicBezTo>
                <a:cubicBezTo>
                  <a:pt x="46961" y="384"/>
                  <a:pt x="47523" y="304"/>
                  <a:pt x="48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69" name="Google Shape;169;p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8"/>
          <p:cNvSpPr/>
          <p:nvPr/>
        </p:nvSpPr>
        <p:spPr>
          <a:xfrm>
            <a:off x="0" y="4315279"/>
            <a:ext cx="5087030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45" name="Google Shape;245;p8"/>
          <p:cNvSpPr/>
          <p:nvPr/>
        </p:nvSpPr>
        <p:spPr>
          <a:xfrm>
            <a:off x="2972999" y="0"/>
            <a:ext cx="4937843" cy="323457"/>
          </a:xfrm>
          <a:custGeom>
            <a:avLst/>
            <a:gdLst/>
            <a:ahLst/>
            <a:cxnLst/>
            <a:rect l="l" t="t" r="r" b="b"/>
            <a:pathLst>
              <a:path w="154139" h="10097" extrusionOk="0">
                <a:moveTo>
                  <a:pt x="0" y="1"/>
                </a:moveTo>
                <a:cubicBezTo>
                  <a:pt x="125" y="117"/>
                  <a:pt x="286" y="134"/>
                  <a:pt x="437" y="170"/>
                </a:cubicBezTo>
                <a:cubicBezTo>
                  <a:pt x="6102" y="1392"/>
                  <a:pt x="11758" y="2641"/>
                  <a:pt x="17423" y="3846"/>
                </a:cubicBezTo>
                <a:cubicBezTo>
                  <a:pt x="22196" y="4863"/>
                  <a:pt x="26995" y="5817"/>
                  <a:pt x="31804" y="6647"/>
                </a:cubicBezTo>
                <a:cubicBezTo>
                  <a:pt x="34757" y="7155"/>
                  <a:pt x="37709" y="7628"/>
                  <a:pt x="40671" y="8038"/>
                </a:cubicBezTo>
                <a:cubicBezTo>
                  <a:pt x="43419" y="8431"/>
                  <a:pt x="46176" y="8761"/>
                  <a:pt x="48941" y="9046"/>
                </a:cubicBezTo>
                <a:cubicBezTo>
                  <a:pt x="52081" y="9377"/>
                  <a:pt x="55221" y="9635"/>
                  <a:pt x="58380" y="9787"/>
                </a:cubicBezTo>
                <a:cubicBezTo>
                  <a:pt x="60458" y="9894"/>
                  <a:pt x="62546" y="9947"/>
                  <a:pt x="64624" y="10028"/>
                </a:cubicBezTo>
                <a:cubicBezTo>
                  <a:pt x="65948" y="10075"/>
                  <a:pt x="67271" y="10096"/>
                  <a:pt x="68594" y="10096"/>
                </a:cubicBezTo>
                <a:cubicBezTo>
                  <a:pt x="72248" y="10096"/>
                  <a:pt x="75899" y="9936"/>
                  <a:pt x="79540" y="9733"/>
                </a:cubicBezTo>
                <a:cubicBezTo>
                  <a:pt x="82877" y="9555"/>
                  <a:pt x="86204" y="9234"/>
                  <a:pt x="89523" y="8850"/>
                </a:cubicBezTo>
                <a:cubicBezTo>
                  <a:pt x="92467" y="8502"/>
                  <a:pt x="95411" y="8092"/>
                  <a:pt x="98337" y="7619"/>
                </a:cubicBezTo>
                <a:cubicBezTo>
                  <a:pt x="101575" y="7111"/>
                  <a:pt x="104823" y="6593"/>
                  <a:pt x="108070" y="6094"/>
                </a:cubicBezTo>
                <a:cubicBezTo>
                  <a:pt x="111076" y="5630"/>
                  <a:pt x="114091" y="5175"/>
                  <a:pt x="117107" y="4729"/>
                </a:cubicBezTo>
                <a:cubicBezTo>
                  <a:pt x="119881" y="4318"/>
                  <a:pt x="122656" y="3926"/>
                  <a:pt x="125430" y="3542"/>
                </a:cubicBezTo>
                <a:cubicBezTo>
                  <a:pt x="128419" y="3132"/>
                  <a:pt x="131416" y="2748"/>
                  <a:pt x="134414" y="2356"/>
                </a:cubicBezTo>
                <a:cubicBezTo>
                  <a:pt x="137251" y="1999"/>
                  <a:pt x="140078" y="1633"/>
                  <a:pt x="142924" y="1303"/>
                </a:cubicBezTo>
                <a:cubicBezTo>
                  <a:pt x="146082" y="937"/>
                  <a:pt x="149249" y="634"/>
                  <a:pt x="152407" y="268"/>
                </a:cubicBezTo>
                <a:cubicBezTo>
                  <a:pt x="152978" y="197"/>
                  <a:pt x="153585" y="259"/>
                  <a:pt x="1541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46" name="Google Shape;246;p8"/>
          <p:cNvSpPr/>
          <p:nvPr/>
        </p:nvSpPr>
        <p:spPr>
          <a:xfrm>
            <a:off x="0" y="0"/>
            <a:ext cx="1537840" cy="274636"/>
          </a:xfrm>
          <a:custGeom>
            <a:avLst/>
            <a:gdLst/>
            <a:ahLst/>
            <a:cxnLst/>
            <a:rect l="l" t="t" r="r" b="b"/>
            <a:pathLst>
              <a:path w="48005" h="8573" extrusionOk="0">
                <a:moveTo>
                  <a:pt x="1" y="1"/>
                </a:moveTo>
                <a:lnTo>
                  <a:pt x="1" y="7227"/>
                </a:lnTo>
                <a:cubicBezTo>
                  <a:pt x="1919" y="8047"/>
                  <a:pt x="3944" y="8377"/>
                  <a:pt x="6004" y="8484"/>
                </a:cubicBezTo>
                <a:cubicBezTo>
                  <a:pt x="7115" y="8544"/>
                  <a:pt x="8225" y="8573"/>
                  <a:pt x="9332" y="8573"/>
                </a:cubicBezTo>
                <a:cubicBezTo>
                  <a:pt x="13331" y="8573"/>
                  <a:pt x="17309" y="8207"/>
                  <a:pt x="21277" y="7655"/>
                </a:cubicBezTo>
                <a:cubicBezTo>
                  <a:pt x="25729" y="7039"/>
                  <a:pt x="30065" y="5897"/>
                  <a:pt x="34338" y="4532"/>
                </a:cubicBezTo>
                <a:cubicBezTo>
                  <a:pt x="38388" y="3248"/>
                  <a:pt x="42367" y="1794"/>
                  <a:pt x="46426" y="554"/>
                </a:cubicBezTo>
                <a:cubicBezTo>
                  <a:pt x="46961" y="384"/>
                  <a:pt x="47523" y="304"/>
                  <a:pt x="48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247" name="Google Shape;247;p8"/>
          <p:cNvGrpSpPr/>
          <p:nvPr/>
        </p:nvGrpSpPr>
        <p:grpSpPr>
          <a:xfrm>
            <a:off x="786075" y="137775"/>
            <a:ext cx="2432943" cy="323380"/>
            <a:chOff x="1243275" y="57550"/>
            <a:chExt cx="2432943" cy="323380"/>
          </a:xfrm>
        </p:grpSpPr>
        <p:sp>
          <p:nvSpPr>
            <p:cNvPr id="248" name="Google Shape;248;p8"/>
            <p:cNvSpPr/>
            <p:nvPr/>
          </p:nvSpPr>
          <p:spPr>
            <a:xfrm>
              <a:off x="1243275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1469409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1469409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1469409" y="5755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8"/>
            <p:cNvSpPr/>
            <p:nvPr/>
          </p:nvSpPr>
          <p:spPr>
            <a:xfrm>
              <a:off x="1243275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169554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1695543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1921677" y="5755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1921677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1921668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21478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214779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2370452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2370443" y="19014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2560402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8"/>
            <p:cNvSpPr/>
            <p:nvPr/>
          </p:nvSpPr>
          <p:spPr>
            <a:xfrm>
              <a:off x="25604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2766702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2766702" y="1901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2973002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2972993" y="19014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3199127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33856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8"/>
            <p:cNvSpPr/>
            <p:nvPr/>
          </p:nvSpPr>
          <p:spPr>
            <a:xfrm>
              <a:off x="338559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3618018" y="19014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" name="Google Shape;272;p8"/>
          <p:cNvSpPr/>
          <p:nvPr/>
        </p:nvSpPr>
        <p:spPr>
          <a:xfrm rot="10800000">
            <a:off x="7366325" y="4826066"/>
            <a:ext cx="1777505" cy="317437"/>
          </a:xfrm>
          <a:custGeom>
            <a:avLst/>
            <a:gdLst/>
            <a:ahLst/>
            <a:cxnLst/>
            <a:rect l="l" t="t" r="r" b="b"/>
            <a:pathLst>
              <a:path w="48005" h="8573" extrusionOk="0">
                <a:moveTo>
                  <a:pt x="1" y="1"/>
                </a:moveTo>
                <a:lnTo>
                  <a:pt x="1" y="7227"/>
                </a:lnTo>
                <a:cubicBezTo>
                  <a:pt x="1919" y="8047"/>
                  <a:pt x="3944" y="8377"/>
                  <a:pt x="6004" y="8484"/>
                </a:cubicBezTo>
                <a:cubicBezTo>
                  <a:pt x="7115" y="8544"/>
                  <a:pt x="8225" y="8573"/>
                  <a:pt x="9332" y="8573"/>
                </a:cubicBezTo>
                <a:cubicBezTo>
                  <a:pt x="13331" y="8573"/>
                  <a:pt x="17309" y="8207"/>
                  <a:pt x="21277" y="7655"/>
                </a:cubicBezTo>
                <a:cubicBezTo>
                  <a:pt x="25729" y="7039"/>
                  <a:pt x="30065" y="5897"/>
                  <a:pt x="34338" y="4532"/>
                </a:cubicBezTo>
                <a:cubicBezTo>
                  <a:pt x="38388" y="3248"/>
                  <a:pt x="42367" y="1794"/>
                  <a:pt x="46426" y="554"/>
                </a:cubicBezTo>
                <a:cubicBezTo>
                  <a:pt x="46961" y="384"/>
                  <a:pt x="47523" y="304"/>
                  <a:pt x="48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273" name="Google Shape;273;p8"/>
          <p:cNvGrpSpPr/>
          <p:nvPr/>
        </p:nvGrpSpPr>
        <p:grpSpPr>
          <a:xfrm rot="5400000">
            <a:off x="8016783" y="391107"/>
            <a:ext cx="828219" cy="490022"/>
            <a:chOff x="844658" y="3526000"/>
            <a:chExt cx="876515" cy="518597"/>
          </a:xfrm>
        </p:grpSpPr>
        <p:grpSp>
          <p:nvGrpSpPr>
            <p:cNvPr id="274" name="Google Shape;274;p8"/>
            <p:cNvGrpSpPr/>
            <p:nvPr/>
          </p:nvGrpSpPr>
          <p:grpSpPr>
            <a:xfrm>
              <a:off x="844658" y="3526000"/>
              <a:ext cx="518965" cy="518597"/>
              <a:chOff x="3285550" y="1349075"/>
              <a:chExt cx="496475" cy="496075"/>
            </a:xfrm>
          </p:grpSpPr>
          <p:sp>
            <p:nvSpPr>
              <p:cNvPr id="275" name="Google Shape;275;p8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8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8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8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8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8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8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8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8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8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8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8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8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8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8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8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1" name="Google Shape;291;p8"/>
            <p:cNvGrpSpPr/>
            <p:nvPr/>
          </p:nvGrpSpPr>
          <p:grpSpPr>
            <a:xfrm>
              <a:off x="1202208" y="3526000"/>
              <a:ext cx="518965" cy="518597"/>
              <a:chOff x="3285550" y="1349075"/>
              <a:chExt cx="496475" cy="496075"/>
            </a:xfrm>
          </p:grpSpPr>
          <p:sp>
            <p:nvSpPr>
              <p:cNvPr id="292" name="Google Shape;292;p8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8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8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8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8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8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8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8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8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8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8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8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8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8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8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8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8" name="Google Shape;308;p8"/>
          <p:cNvGrpSpPr/>
          <p:nvPr/>
        </p:nvGrpSpPr>
        <p:grpSpPr>
          <a:xfrm>
            <a:off x="416951" y="2827230"/>
            <a:ext cx="592295" cy="591867"/>
            <a:chOff x="3285550" y="1349075"/>
            <a:chExt cx="496475" cy="496075"/>
          </a:xfrm>
        </p:grpSpPr>
        <p:sp>
          <p:nvSpPr>
            <p:cNvPr id="309" name="Google Shape;309;p8"/>
            <p:cNvSpPr/>
            <p:nvPr/>
          </p:nvSpPr>
          <p:spPr>
            <a:xfrm>
              <a:off x="3335950" y="1428050"/>
              <a:ext cx="381400" cy="321350"/>
            </a:xfrm>
            <a:custGeom>
              <a:avLst/>
              <a:gdLst/>
              <a:ahLst/>
              <a:cxnLst/>
              <a:rect l="l" t="t" r="r" b="b"/>
              <a:pathLst>
                <a:path w="15256" h="12854" extrusionOk="0">
                  <a:moveTo>
                    <a:pt x="15057" y="0"/>
                  </a:moveTo>
                  <a:cubicBezTo>
                    <a:pt x="15025" y="0"/>
                    <a:pt x="14999" y="14"/>
                    <a:pt x="14979" y="34"/>
                  </a:cubicBezTo>
                  <a:cubicBezTo>
                    <a:pt x="10001" y="4200"/>
                    <a:pt x="5032" y="8375"/>
                    <a:pt x="72" y="12550"/>
                  </a:cubicBezTo>
                  <a:cubicBezTo>
                    <a:pt x="0" y="12613"/>
                    <a:pt x="9" y="12693"/>
                    <a:pt x="134" y="12854"/>
                  </a:cubicBezTo>
                  <a:cubicBezTo>
                    <a:pt x="5183" y="8616"/>
                    <a:pt x="10224" y="4379"/>
                    <a:pt x="15255" y="150"/>
                  </a:cubicBezTo>
                  <a:cubicBezTo>
                    <a:pt x="15177" y="39"/>
                    <a:pt x="15110" y="0"/>
                    <a:pt x="15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3354900" y="1449625"/>
              <a:ext cx="380500" cy="321400"/>
            </a:xfrm>
            <a:custGeom>
              <a:avLst/>
              <a:gdLst/>
              <a:ahLst/>
              <a:cxnLst/>
              <a:rect l="l" t="t" r="r" b="b"/>
              <a:pathLst>
                <a:path w="15220" h="12856" extrusionOk="0">
                  <a:moveTo>
                    <a:pt x="15220" y="1"/>
                  </a:moveTo>
                  <a:lnTo>
                    <a:pt x="15220" y="1"/>
                  </a:lnTo>
                  <a:cubicBezTo>
                    <a:pt x="14881" y="72"/>
                    <a:pt x="14747" y="251"/>
                    <a:pt x="14587" y="384"/>
                  </a:cubicBezTo>
                  <a:cubicBezTo>
                    <a:pt x="11901" y="2632"/>
                    <a:pt x="9225" y="4889"/>
                    <a:pt x="6540" y="7138"/>
                  </a:cubicBezTo>
                  <a:cubicBezTo>
                    <a:pt x="4541" y="8824"/>
                    <a:pt x="2525" y="10501"/>
                    <a:pt x="527" y="12196"/>
                  </a:cubicBezTo>
                  <a:cubicBezTo>
                    <a:pt x="331" y="12356"/>
                    <a:pt x="63" y="12481"/>
                    <a:pt x="1" y="12856"/>
                  </a:cubicBezTo>
                  <a:cubicBezTo>
                    <a:pt x="875" y="12374"/>
                    <a:pt x="14863" y="572"/>
                    <a:pt x="15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3319225" y="1407925"/>
              <a:ext cx="376275" cy="318500"/>
            </a:xfrm>
            <a:custGeom>
              <a:avLst/>
              <a:gdLst/>
              <a:ahLst/>
              <a:cxnLst/>
              <a:rect l="l" t="t" r="r" b="b"/>
              <a:pathLst>
                <a:path w="15051" h="12740" extrusionOk="0">
                  <a:moveTo>
                    <a:pt x="14916" y="0"/>
                  </a:moveTo>
                  <a:cubicBezTo>
                    <a:pt x="14622" y="36"/>
                    <a:pt x="14461" y="268"/>
                    <a:pt x="14265" y="438"/>
                  </a:cubicBezTo>
                  <a:cubicBezTo>
                    <a:pt x="12561" y="1856"/>
                    <a:pt x="10866" y="3283"/>
                    <a:pt x="9171" y="4711"/>
                  </a:cubicBezTo>
                  <a:cubicBezTo>
                    <a:pt x="6290" y="7128"/>
                    <a:pt x="3399" y="9546"/>
                    <a:pt x="527" y="11981"/>
                  </a:cubicBezTo>
                  <a:cubicBezTo>
                    <a:pt x="330" y="12142"/>
                    <a:pt x="0" y="12249"/>
                    <a:pt x="54" y="12740"/>
                  </a:cubicBezTo>
                  <a:cubicBezTo>
                    <a:pt x="5112" y="8493"/>
                    <a:pt x="10081" y="4318"/>
                    <a:pt x="15050" y="143"/>
                  </a:cubicBezTo>
                  <a:cubicBezTo>
                    <a:pt x="15005" y="99"/>
                    <a:pt x="14961" y="45"/>
                    <a:pt x="1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3305400" y="1388750"/>
              <a:ext cx="364875" cy="308250"/>
            </a:xfrm>
            <a:custGeom>
              <a:avLst/>
              <a:gdLst/>
              <a:ahLst/>
              <a:cxnLst/>
              <a:rect l="l" t="t" r="r" b="b"/>
              <a:pathLst>
                <a:path w="14595" h="12330" extrusionOk="0">
                  <a:moveTo>
                    <a:pt x="14595" y="0"/>
                  </a:moveTo>
                  <a:cubicBezTo>
                    <a:pt x="14265" y="54"/>
                    <a:pt x="14131" y="232"/>
                    <a:pt x="13970" y="366"/>
                  </a:cubicBezTo>
                  <a:cubicBezTo>
                    <a:pt x="11490" y="2445"/>
                    <a:pt x="9010" y="4532"/>
                    <a:pt x="6530" y="6611"/>
                  </a:cubicBezTo>
                  <a:cubicBezTo>
                    <a:pt x="4505" y="8315"/>
                    <a:pt x="2480" y="10019"/>
                    <a:pt x="455" y="11722"/>
                  </a:cubicBezTo>
                  <a:cubicBezTo>
                    <a:pt x="286" y="11865"/>
                    <a:pt x="0" y="11972"/>
                    <a:pt x="54" y="12329"/>
                  </a:cubicBezTo>
                  <a:cubicBezTo>
                    <a:pt x="1151" y="11642"/>
                    <a:pt x="14265" y="536"/>
                    <a:pt x="1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3378325" y="1476850"/>
              <a:ext cx="372475" cy="313200"/>
            </a:xfrm>
            <a:custGeom>
              <a:avLst/>
              <a:gdLst/>
              <a:ahLst/>
              <a:cxnLst/>
              <a:rect l="l" t="t" r="r" b="b"/>
              <a:pathLst>
                <a:path w="14899" h="12528" extrusionOk="0">
                  <a:moveTo>
                    <a:pt x="14854" y="0"/>
                  </a:moveTo>
                  <a:lnTo>
                    <a:pt x="14854" y="0"/>
                  </a:lnTo>
                  <a:cubicBezTo>
                    <a:pt x="14238" y="259"/>
                    <a:pt x="339" y="11945"/>
                    <a:pt x="0" y="12481"/>
                  </a:cubicBezTo>
                  <a:cubicBezTo>
                    <a:pt x="33" y="12514"/>
                    <a:pt x="69" y="12528"/>
                    <a:pt x="103" y="12528"/>
                  </a:cubicBezTo>
                  <a:cubicBezTo>
                    <a:pt x="142" y="12528"/>
                    <a:pt x="181" y="12509"/>
                    <a:pt x="214" y="12481"/>
                  </a:cubicBezTo>
                  <a:cubicBezTo>
                    <a:pt x="5085" y="8395"/>
                    <a:pt x="9947" y="4300"/>
                    <a:pt x="14818" y="205"/>
                  </a:cubicBezTo>
                  <a:cubicBezTo>
                    <a:pt x="14881" y="161"/>
                    <a:pt x="14898" y="8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3401750" y="1501825"/>
              <a:ext cx="358850" cy="305775"/>
            </a:xfrm>
            <a:custGeom>
              <a:avLst/>
              <a:gdLst/>
              <a:ahLst/>
              <a:cxnLst/>
              <a:rect l="l" t="t" r="r" b="b"/>
              <a:pathLst>
                <a:path w="14354" h="12231" extrusionOk="0">
                  <a:moveTo>
                    <a:pt x="14354" y="0"/>
                  </a:moveTo>
                  <a:lnTo>
                    <a:pt x="14354" y="0"/>
                  </a:lnTo>
                  <a:cubicBezTo>
                    <a:pt x="9786" y="3836"/>
                    <a:pt x="5228" y="7663"/>
                    <a:pt x="669" y="11499"/>
                  </a:cubicBezTo>
                  <a:cubicBezTo>
                    <a:pt x="446" y="11687"/>
                    <a:pt x="232" y="11892"/>
                    <a:pt x="18" y="12088"/>
                  </a:cubicBezTo>
                  <a:cubicBezTo>
                    <a:pt x="0" y="12097"/>
                    <a:pt x="9" y="12142"/>
                    <a:pt x="18" y="12168"/>
                  </a:cubicBezTo>
                  <a:cubicBezTo>
                    <a:pt x="21" y="12201"/>
                    <a:pt x="30" y="12211"/>
                    <a:pt x="41" y="12211"/>
                  </a:cubicBezTo>
                  <a:cubicBezTo>
                    <a:pt x="54" y="12211"/>
                    <a:pt x="70" y="12194"/>
                    <a:pt x="75" y="12194"/>
                  </a:cubicBezTo>
                  <a:cubicBezTo>
                    <a:pt x="78" y="12194"/>
                    <a:pt x="75" y="12203"/>
                    <a:pt x="62" y="12231"/>
                  </a:cubicBezTo>
                  <a:cubicBezTo>
                    <a:pt x="714" y="11919"/>
                    <a:pt x="14131" y="625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3293800" y="1370900"/>
              <a:ext cx="349725" cy="296200"/>
            </a:xfrm>
            <a:custGeom>
              <a:avLst/>
              <a:gdLst/>
              <a:ahLst/>
              <a:cxnLst/>
              <a:rect l="l" t="t" r="r" b="b"/>
              <a:pathLst>
                <a:path w="13989" h="11848" extrusionOk="0">
                  <a:moveTo>
                    <a:pt x="13881" y="1"/>
                  </a:moveTo>
                  <a:lnTo>
                    <a:pt x="13881" y="1"/>
                  </a:lnTo>
                  <a:cubicBezTo>
                    <a:pt x="9207" y="3926"/>
                    <a:pt x="4604" y="7798"/>
                    <a:pt x="0" y="11669"/>
                  </a:cubicBezTo>
                  <a:cubicBezTo>
                    <a:pt x="45" y="11723"/>
                    <a:pt x="98" y="11785"/>
                    <a:pt x="143" y="11848"/>
                  </a:cubicBezTo>
                  <a:cubicBezTo>
                    <a:pt x="420" y="11750"/>
                    <a:pt x="607" y="11527"/>
                    <a:pt x="821" y="11348"/>
                  </a:cubicBezTo>
                  <a:cubicBezTo>
                    <a:pt x="2810" y="9680"/>
                    <a:pt x="4791" y="8021"/>
                    <a:pt x="6771" y="6352"/>
                  </a:cubicBezTo>
                  <a:cubicBezTo>
                    <a:pt x="9019" y="4461"/>
                    <a:pt x="11276" y="2579"/>
                    <a:pt x="13516" y="679"/>
                  </a:cubicBezTo>
                  <a:cubicBezTo>
                    <a:pt x="13685" y="536"/>
                    <a:pt x="13988" y="438"/>
                    <a:pt x="1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3425375" y="1531700"/>
              <a:ext cx="348400" cy="291225"/>
            </a:xfrm>
            <a:custGeom>
              <a:avLst/>
              <a:gdLst/>
              <a:ahLst/>
              <a:cxnLst/>
              <a:rect l="l" t="t" r="r" b="b"/>
              <a:pathLst>
                <a:path w="13936" h="11649" extrusionOk="0">
                  <a:moveTo>
                    <a:pt x="13828" y="1"/>
                  </a:moveTo>
                  <a:cubicBezTo>
                    <a:pt x="9252" y="3837"/>
                    <a:pt x="4693" y="7673"/>
                    <a:pt x="1" y="11616"/>
                  </a:cubicBezTo>
                  <a:cubicBezTo>
                    <a:pt x="206" y="11629"/>
                    <a:pt x="296" y="11648"/>
                    <a:pt x="339" y="11648"/>
                  </a:cubicBezTo>
                  <a:cubicBezTo>
                    <a:pt x="352" y="11648"/>
                    <a:pt x="360" y="11647"/>
                    <a:pt x="366" y="11643"/>
                  </a:cubicBezTo>
                  <a:cubicBezTo>
                    <a:pt x="4693" y="8021"/>
                    <a:pt x="9020" y="4408"/>
                    <a:pt x="13347" y="786"/>
                  </a:cubicBezTo>
                  <a:cubicBezTo>
                    <a:pt x="13543" y="616"/>
                    <a:pt x="13784" y="473"/>
                    <a:pt x="13917" y="233"/>
                  </a:cubicBezTo>
                  <a:cubicBezTo>
                    <a:pt x="13926" y="206"/>
                    <a:pt x="13935" y="179"/>
                    <a:pt x="13926" y="152"/>
                  </a:cubicBezTo>
                  <a:cubicBezTo>
                    <a:pt x="13926" y="134"/>
                    <a:pt x="13900" y="108"/>
                    <a:pt x="13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3286650" y="1363575"/>
              <a:ext cx="327000" cy="271850"/>
            </a:xfrm>
            <a:custGeom>
              <a:avLst/>
              <a:gdLst/>
              <a:ahLst/>
              <a:cxnLst/>
              <a:rect l="l" t="t" r="r" b="b"/>
              <a:pathLst>
                <a:path w="13080" h="10874" extrusionOk="0">
                  <a:moveTo>
                    <a:pt x="12852" y="0"/>
                  </a:moveTo>
                  <a:cubicBezTo>
                    <a:pt x="12608" y="0"/>
                    <a:pt x="12477" y="176"/>
                    <a:pt x="12330" y="303"/>
                  </a:cubicBezTo>
                  <a:cubicBezTo>
                    <a:pt x="9011" y="3086"/>
                    <a:pt x="5692" y="5869"/>
                    <a:pt x="2383" y="8653"/>
                  </a:cubicBezTo>
                  <a:cubicBezTo>
                    <a:pt x="1687" y="9232"/>
                    <a:pt x="991" y="9821"/>
                    <a:pt x="304" y="10401"/>
                  </a:cubicBezTo>
                  <a:cubicBezTo>
                    <a:pt x="170" y="10517"/>
                    <a:pt x="1" y="10615"/>
                    <a:pt x="188" y="10874"/>
                  </a:cubicBezTo>
                  <a:cubicBezTo>
                    <a:pt x="4506" y="7243"/>
                    <a:pt x="8788" y="3648"/>
                    <a:pt x="13079" y="44"/>
                  </a:cubicBezTo>
                  <a:cubicBezTo>
                    <a:pt x="12993" y="13"/>
                    <a:pt x="12918" y="0"/>
                    <a:pt x="1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3460175" y="1564050"/>
              <a:ext cx="320500" cy="268375"/>
            </a:xfrm>
            <a:custGeom>
              <a:avLst/>
              <a:gdLst/>
              <a:ahLst/>
              <a:cxnLst/>
              <a:rect l="l" t="t" r="r" b="b"/>
              <a:pathLst>
                <a:path w="12820" h="10735" extrusionOk="0">
                  <a:moveTo>
                    <a:pt x="12731" y="0"/>
                  </a:moveTo>
                  <a:cubicBezTo>
                    <a:pt x="8440" y="3595"/>
                    <a:pt x="4220" y="7146"/>
                    <a:pt x="0" y="10688"/>
                  </a:cubicBezTo>
                  <a:cubicBezTo>
                    <a:pt x="92" y="10721"/>
                    <a:pt x="170" y="10735"/>
                    <a:pt x="240" y="10735"/>
                  </a:cubicBezTo>
                  <a:cubicBezTo>
                    <a:pt x="488" y="10735"/>
                    <a:pt x="614" y="10554"/>
                    <a:pt x="768" y="10429"/>
                  </a:cubicBezTo>
                  <a:cubicBezTo>
                    <a:pt x="2837" y="8689"/>
                    <a:pt x="4898" y="6950"/>
                    <a:pt x="6959" y="5219"/>
                  </a:cubicBezTo>
                  <a:cubicBezTo>
                    <a:pt x="8761" y="3702"/>
                    <a:pt x="10563" y="2195"/>
                    <a:pt x="12365" y="678"/>
                  </a:cubicBezTo>
                  <a:cubicBezTo>
                    <a:pt x="12534" y="535"/>
                    <a:pt x="12820" y="428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3285550" y="1353125"/>
              <a:ext cx="294850" cy="248400"/>
            </a:xfrm>
            <a:custGeom>
              <a:avLst/>
              <a:gdLst/>
              <a:ahLst/>
              <a:cxnLst/>
              <a:rect l="l" t="t" r="r" b="b"/>
              <a:pathLst>
                <a:path w="11794" h="9936" extrusionOk="0">
                  <a:moveTo>
                    <a:pt x="11559" y="1"/>
                  </a:moveTo>
                  <a:cubicBezTo>
                    <a:pt x="11350" y="1"/>
                    <a:pt x="11267" y="101"/>
                    <a:pt x="11178" y="176"/>
                  </a:cubicBezTo>
                  <a:cubicBezTo>
                    <a:pt x="10277" y="935"/>
                    <a:pt x="9376" y="1684"/>
                    <a:pt x="8475" y="2442"/>
                  </a:cubicBezTo>
                  <a:cubicBezTo>
                    <a:pt x="5799" y="4690"/>
                    <a:pt x="3123" y="6938"/>
                    <a:pt x="446" y="9187"/>
                  </a:cubicBezTo>
                  <a:cubicBezTo>
                    <a:pt x="268" y="9347"/>
                    <a:pt x="0" y="9463"/>
                    <a:pt x="0" y="9936"/>
                  </a:cubicBezTo>
                  <a:cubicBezTo>
                    <a:pt x="3979" y="6599"/>
                    <a:pt x="7851" y="3352"/>
                    <a:pt x="11794" y="34"/>
                  </a:cubicBezTo>
                  <a:cubicBezTo>
                    <a:pt x="11701" y="10"/>
                    <a:pt x="11624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3496300" y="1601500"/>
              <a:ext cx="285725" cy="241300"/>
            </a:xfrm>
            <a:custGeom>
              <a:avLst/>
              <a:gdLst/>
              <a:ahLst/>
              <a:cxnLst/>
              <a:rect l="l" t="t" r="r" b="b"/>
              <a:pathLst>
                <a:path w="11429" h="9652" extrusionOk="0">
                  <a:moveTo>
                    <a:pt x="11348" y="1"/>
                  </a:moveTo>
                  <a:cubicBezTo>
                    <a:pt x="7539" y="3195"/>
                    <a:pt x="3765" y="6344"/>
                    <a:pt x="1" y="9529"/>
                  </a:cubicBezTo>
                  <a:cubicBezTo>
                    <a:pt x="94" y="9622"/>
                    <a:pt x="163" y="9652"/>
                    <a:pt x="215" y="9652"/>
                  </a:cubicBezTo>
                  <a:cubicBezTo>
                    <a:pt x="253" y="9652"/>
                    <a:pt x="281" y="9636"/>
                    <a:pt x="304" y="9618"/>
                  </a:cubicBezTo>
                  <a:cubicBezTo>
                    <a:pt x="3988" y="6522"/>
                    <a:pt x="7673" y="3427"/>
                    <a:pt x="11357" y="331"/>
                  </a:cubicBezTo>
                  <a:cubicBezTo>
                    <a:pt x="11428" y="277"/>
                    <a:pt x="11428" y="197"/>
                    <a:pt x="11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3289550" y="1349075"/>
              <a:ext cx="247600" cy="210300"/>
            </a:xfrm>
            <a:custGeom>
              <a:avLst/>
              <a:gdLst/>
              <a:ahLst/>
              <a:cxnLst/>
              <a:rect l="l" t="t" r="r" b="b"/>
              <a:pathLst>
                <a:path w="9904" h="8412" extrusionOk="0">
                  <a:moveTo>
                    <a:pt x="9664" y="0"/>
                  </a:moveTo>
                  <a:cubicBezTo>
                    <a:pt x="9641" y="0"/>
                    <a:pt x="9622" y="6"/>
                    <a:pt x="9609" y="17"/>
                  </a:cubicBezTo>
                  <a:cubicBezTo>
                    <a:pt x="6469" y="2631"/>
                    <a:pt x="3337" y="5254"/>
                    <a:pt x="197" y="7877"/>
                  </a:cubicBezTo>
                  <a:cubicBezTo>
                    <a:pt x="99" y="7966"/>
                    <a:pt x="1" y="8055"/>
                    <a:pt x="19" y="8412"/>
                  </a:cubicBezTo>
                  <a:cubicBezTo>
                    <a:pt x="3373" y="5593"/>
                    <a:pt x="6638" y="2845"/>
                    <a:pt x="9903" y="106"/>
                  </a:cubicBezTo>
                  <a:cubicBezTo>
                    <a:pt x="9797" y="32"/>
                    <a:pt x="9718" y="0"/>
                    <a:pt x="9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3538900" y="1645225"/>
              <a:ext cx="238000" cy="199925"/>
            </a:xfrm>
            <a:custGeom>
              <a:avLst/>
              <a:gdLst/>
              <a:ahLst/>
              <a:cxnLst/>
              <a:rect l="l" t="t" r="r" b="b"/>
              <a:pathLst>
                <a:path w="9520" h="7997" extrusionOk="0">
                  <a:moveTo>
                    <a:pt x="9501" y="0"/>
                  </a:moveTo>
                  <a:lnTo>
                    <a:pt x="9501" y="0"/>
                  </a:lnTo>
                  <a:cubicBezTo>
                    <a:pt x="8832" y="429"/>
                    <a:pt x="473" y="7458"/>
                    <a:pt x="0" y="7985"/>
                  </a:cubicBezTo>
                  <a:cubicBezTo>
                    <a:pt x="46" y="7993"/>
                    <a:pt x="88" y="7996"/>
                    <a:pt x="127" y="7996"/>
                  </a:cubicBezTo>
                  <a:cubicBezTo>
                    <a:pt x="443" y="7996"/>
                    <a:pt x="575" y="7762"/>
                    <a:pt x="750" y="7619"/>
                  </a:cubicBezTo>
                  <a:cubicBezTo>
                    <a:pt x="2168" y="6450"/>
                    <a:pt x="3578" y="5264"/>
                    <a:pt x="4987" y="4077"/>
                  </a:cubicBezTo>
                  <a:cubicBezTo>
                    <a:pt x="6334" y="2944"/>
                    <a:pt x="7681" y="1811"/>
                    <a:pt x="9029" y="670"/>
                  </a:cubicBezTo>
                  <a:cubicBezTo>
                    <a:pt x="9225" y="509"/>
                    <a:pt x="9519" y="384"/>
                    <a:pt x="9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3302275" y="1356400"/>
              <a:ext cx="177550" cy="151900"/>
            </a:xfrm>
            <a:custGeom>
              <a:avLst/>
              <a:gdLst/>
              <a:ahLst/>
              <a:cxnLst/>
              <a:rect l="l" t="t" r="r" b="b"/>
              <a:pathLst>
                <a:path w="7102" h="6076" extrusionOk="0">
                  <a:moveTo>
                    <a:pt x="7101" y="1"/>
                  </a:moveTo>
                  <a:cubicBezTo>
                    <a:pt x="6450" y="268"/>
                    <a:pt x="393" y="5380"/>
                    <a:pt x="0" y="6076"/>
                  </a:cubicBezTo>
                  <a:cubicBezTo>
                    <a:pt x="1776" y="4827"/>
                    <a:pt x="6825" y="491"/>
                    <a:pt x="7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3592875" y="1695625"/>
              <a:ext cx="166625" cy="141450"/>
            </a:xfrm>
            <a:custGeom>
              <a:avLst/>
              <a:gdLst/>
              <a:ahLst/>
              <a:cxnLst/>
              <a:rect l="l" t="t" r="r" b="b"/>
              <a:pathLst>
                <a:path w="6665" h="5658" extrusionOk="0">
                  <a:moveTo>
                    <a:pt x="6664" y="1"/>
                  </a:moveTo>
                  <a:cubicBezTo>
                    <a:pt x="4390" y="1910"/>
                    <a:pt x="2213" y="3738"/>
                    <a:pt x="0" y="5603"/>
                  </a:cubicBezTo>
                  <a:cubicBezTo>
                    <a:pt x="87" y="5641"/>
                    <a:pt x="161" y="5657"/>
                    <a:pt x="226" y="5657"/>
                  </a:cubicBezTo>
                  <a:cubicBezTo>
                    <a:pt x="403" y="5657"/>
                    <a:pt x="514" y="5540"/>
                    <a:pt x="625" y="5442"/>
                  </a:cubicBezTo>
                  <a:cubicBezTo>
                    <a:pt x="2534" y="3846"/>
                    <a:pt x="4443" y="2249"/>
                    <a:pt x="6343" y="652"/>
                  </a:cubicBezTo>
                  <a:cubicBezTo>
                    <a:pt x="6495" y="527"/>
                    <a:pt x="6664" y="393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5" name="Google Shape;325;p8"/>
          <p:cNvSpPr/>
          <p:nvPr/>
        </p:nvSpPr>
        <p:spPr>
          <a:xfrm>
            <a:off x="713225" y="1050225"/>
            <a:ext cx="317700" cy="317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8"/>
          <p:cNvSpPr/>
          <p:nvPr/>
        </p:nvSpPr>
        <p:spPr>
          <a:xfrm>
            <a:off x="5960975" y="4604100"/>
            <a:ext cx="317700" cy="317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8"/>
          <p:cNvSpPr txBox="1">
            <a:spLocks noGrp="1"/>
          </p:cNvSpPr>
          <p:nvPr>
            <p:ph type="title"/>
          </p:nvPr>
        </p:nvSpPr>
        <p:spPr>
          <a:xfrm>
            <a:off x="2317950" y="1273275"/>
            <a:ext cx="4508100" cy="287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1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3"/>
          <p:cNvSpPr/>
          <p:nvPr/>
        </p:nvSpPr>
        <p:spPr>
          <a:xfrm rot="10800000">
            <a:off x="4057000" y="4"/>
            <a:ext cx="5087030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18" name="Google Shape;418;p13"/>
          <p:cNvGrpSpPr/>
          <p:nvPr/>
        </p:nvGrpSpPr>
        <p:grpSpPr>
          <a:xfrm rot="5400000">
            <a:off x="-400811" y="3249134"/>
            <a:ext cx="1472837" cy="118070"/>
            <a:chOff x="360600" y="4817825"/>
            <a:chExt cx="2219800" cy="125700"/>
          </a:xfrm>
        </p:grpSpPr>
        <p:sp>
          <p:nvSpPr>
            <p:cNvPr id="419" name="Google Shape;419;p13"/>
            <p:cNvSpPr/>
            <p:nvPr/>
          </p:nvSpPr>
          <p:spPr>
            <a:xfrm rot="5400000">
              <a:off x="1594450" y="4826375"/>
              <a:ext cx="125700" cy="1086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3"/>
            <p:cNvSpPr/>
            <p:nvPr/>
          </p:nvSpPr>
          <p:spPr>
            <a:xfrm rot="5400000">
              <a:off x="18116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3"/>
            <p:cNvSpPr/>
            <p:nvPr/>
          </p:nvSpPr>
          <p:spPr>
            <a:xfrm rot="5400000">
              <a:off x="20288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3"/>
            <p:cNvSpPr/>
            <p:nvPr/>
          </p:nvSpPr>
          <p:spPr>
            <a:xfrm rot="5400000">
              <a:off x="2246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3"/>
            <p:cNvSpPr/>
            <p:nvPr/>
          </p:nvSpPr>
          <p:spPr>
            <a:xfrm rot="5400000">
              <a:off x="13772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3"/>
            <p:cNvSpPr/>
            <p:nvPr/>
          </p:nvSpPr>
          <p:spPr>
            <a:xfrm rot="5400000">
              <a:off x="1160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3"/>
            <p:cNvSpPr/>
            <p:nvPr/>
          </p:nvSpPr>
          <p:spPr>
            <a:xfrm rot="5400000">
              <a:off x="9428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3"/>
            <p:cNvSpPr/>
            <p:nvPr/>
          </p:nvSpPr>
          <p:spPr>
            <a:xfrm rot="5400000">
              <a:off x="725650" y="4826375"/>
              <a:ext cx="125700" cy="1086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3"/>
            <p:cNvSpPr/>
            <p:nvPr/>
          </p:nvSpPr>
          <p:spPr>
            <a:xfrm rot="5400000">
              <a:off x="352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3"/>
            <p:cNvSpPr/>
            <p:nvPr/>
          </p:nvSpPr>
          <p:spPr>
            <a:xfrm rot="5400000">
              <a:off x="24632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9" name="Google Shape;429;p1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39855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13"/>
          <p:cNvSpPr txBox="1">
            <a:spLocks noGrp="1"/>
          </p:cNvSpPr>
          <p:nvPr>
            <p:ph type="title" idx="2"/>
          </p:nvPr>
        </p:nvSpPr>
        <p:spPr>
          <a:xfrm>
            <a:off x="719985" y="1907809"/>
            <a:ext cx="164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1" name="Google Shape;431;p13"/>
          <p:cNvSpPr txBox="1">
            <a:spLocks noGrp="1"/>
          </p:cNvSpPr>
          <p:nvPr>
            <p:ph type="subTitle" idx="1"/>
          </p:nvPr>
        </p:nvSpPr>
        <p:spPr>
          <a:xfrm>
            <a:off x="719985" y="2435504"/>
            <a:ext cx="164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13"/>
          <p:cNvSpPr txBox="1">
            <a:spLocks noGrp="1"/>
          </p:cNvSpPr>
          <p:nvPr>
            <p:ph type="title" idx="3"/>
          </p:nvPr>
        </p:nvSpPr>
        <p:spPr>
          <a:xfrm>
            <a:off x="3059133" y="1907809"/>
            <a:ext cx="164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3" name="Google Shape;433;p13"/>
          <p:cNvSpPr txBox="1">
            <a:spLocks noGrp="1"/>
          </p:cNvSpPr>
          <p:nvPr>
            <p:ph type="subTitle" idx="4"/>
          </p:nvPr>
        </p:nvSpPr>
        <p:spPr>
          <a:xfrm>
            <a:off x="3059135" y="2435504"/>
            <a:ext cx="164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13"/>
          <p:cNvSpPr txBox="1">
            <a:spLocks noGrp="1"/>
          </p:cNvSpPr>
          <p:nvPr>
            <p:ph type="title" idx="5"/>
          </p:nvPr>
        </p:nvSpPr>
        <p:spPr>
          <a:xfrm>
            <a:off x="720004" y="3590321"/>
            <a:ext cx="164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5" name="Google Shape;435;p13"/>
          <p:cNvSpPr txBox="1">
            <a:spLocks noGrp="1"/>
          </p:cNvSpPr>
          <p:nvPr>
            <p:ph type="subTitle" idx="6"/>
          </p:nvPr>
        </p:nvSpPr>
        <p:spPr>
          <a:xfrm>
            <a:off x="720004" y="4118032"/>
            <a:ext cx="1646400" cy="53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13"/>
          <p:cNvSpPr txBox="1">
            <a:spLocks noGrp="1"/>
          </p:cNvSpPr>
          <p:nvPr>
            <p:ph type="title" idx="7"/>
          </p:nvPr>
        </p:nvSpPr>
        <p:spPr>
          <a:xfrm>
            <a:off x="3059152" y="3609459"/>
            <a:ext cx="164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7" name="Google Shape;437;p13"/>
          <p:cNvSpPr txBox="1">
            <a:spLocks noGrp="1"/>
          </p:cNvSpPr>
          <p:nvPr>
            <p:ph type="subTitle" idx="8"/>
          </p:nvPr>
        </p:nvSpPr>
        <p:spPr>
          <a:xfrm>
            <a:off x="3059151" y="4137154"/>
            <a:ext cx="164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13"/>
          <p:cNvSpPr txBox="1">
            <a:spLocks noGrp="1"/>
          </p:cNvSpPr>
          <p:nvPr>
            <p:ph type="title" idx="9" hasCustomPrompt="1"/>
          </p:nvPr>
        </p:nvSpPr>
        <p:spPr>
          <a:xfrm>
            <a:off x="1319785" y="1345763"/>
            <a:ext cx="446700" cy="55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rgbClr val="10112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39" name="Google Shape;439;p13"/>
          <p:cNvSpPr txBox="1">
            <a:spLocks noGrp="1"/>
          </p:cNvSpPr>
          <p:nvPr>
            <p:ph type="title" idx="13" hasCustomPrompt="1"/>
          </p:nvPr>
        </p:nvSpPr>
        <p:spPr>
          <a:xfrm>
            <a:off x="3625681" y="1345763"/>
            <a:ext cx="446700" cy="55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rgbClr val="10112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40" name="Google Shape;440;p13"/>
          <p:cNvSpPr txBox="1">
            <a:spLocks noGrp="1"/>
          </p:cNvSpPr>
          <p:nvPr>
            <p:ph type="title" idx="14" hasCustomPrompt="1"/>
          </p:nvPr>
        </p:nvSpPr>
        <p:spPr>
          <a:xfrm>
            <a:off x="1319802" y="3034372"/>
            <a:ext cx="446700" cy="55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rgbClr val="10112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41" name="Google Shape;441;p13"/>
          <p:cNvSpPr txBox="1">
            <a:spLocks noGrp="1"/>
          </p:cNvSpPr>
          <p:nvPr>
            <p:ph type="title" idx="15" hasCustomPrompt="1"/>
          </p:nvPr>
        </p:nvSpPr>
        <p:spPr>
          <a:xfrm>
            <a:off x="3625698" y="3058574"/>
            <a:ext cx="446700" cy="55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rgbClr val="10112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5"/>
          <p:cNvSpPr/>
          <p:nvPr/>
        </p:nvSpPr>
        <p:spPr>
          <a:xfrm rot="10800000" flipH="1">
            <a:off x="3436436" y="4769632"/>
            <a:ext cx="5707382" cy="373867"/>
          </a:xfrm>
          <a:custGeom>
            <a:avLst/>
            <a:gdLst/>
            <a:ahLst/>
            <a:cxnLst/>
            <a:rect l="l" t="t" r="r" b="b"/>
            <a:pathLst>
              <a:path w="154139" h="10097" extrusionOk="0">
                <a:moveTo>
                  <a:pt x="0" y="1"/>
                </a:moveTo>
                <a:cubicBezTo>
                  <a:pt x="125" y="117"/>
                  <a:pt x="286" y="134"/>
                  <a:pt x="437" y="170"/>
                </a:cubicBezTo>
                <a:cubicBezTo>
                  <a:pt x="6102" y="1392"/>
                  <a:pt x="11758" y="2641"/>
                  <a:pt x="17423" y="3846"/>
                </a:cubicBezTo>
                <a:cubicBezTo>
                  <a:pt x="22196" y="4863"/>
                  <a:pt x="26995" y="5817"/>
                  <a:pt x="31804" y="6647"/>
                </a:cubicBezTo>
                <a:cubicBezTo>
                  <a:pt x="34757" y="7155"/>
                  <a:pt x="37709" y="7628"/>
                  <a:pt x="40671" y="8038"/>
                </a:cubicBezTo>
                <a:cubicBezTo>
                  <a:pt x="43419" y="8431"/>
                  <a:pt x="46176" y="8761"/>
                  <a:pt x="48941" y="9046"/>
                </a:cubicBezTo>
                <a:cubicBezTo>
                  <a:pt x="52081" y="9377"/>
                  <a:pt x="55221" y="9635"/>
                  <a:pt x="58380" y="9787"/>
                </a:cubicBezTo>
                <a:cubicBezTo>
                  <a:pt x="60458" y="9894"/>
                  <a:pt x="62546" y="9947"/>
                  <a:pt x="64624" y="10028"/>
                </a:cubicBezTo>
                <a:cubicBezTo>
                  <a:pt x="65948" y="10075"/>
                  <a:pt x="67271" y="10096"/>
                  <a:pt x="68594" y="10096"/>
                </a:cubicBezTo>
                <a:cubicBezTo>
                  <a:pt x="72248" y="10096"/>
                  <a:pt x="75899" y="9936"/>
                  <a:pt x="79540" y="9733"/>
                </a:cubicBezTo>
                <a:cubicBezTo>
                  <a:pt x="82877" y="9555"/>
                  <a:pt x="86204" y="9234"/>
                  <a:pt x="89523" y="8850"/>
                </a:cubicBezTo>
                <a:cubicBezTo>
                  <a:pt x="92467" y="8502"/>
                  <a:pt x="95411" y="8092"/>
                  <a:pt x="98337" y="7619"/>
                </a:cubicBezTo>
                <a:cubicBezTo>
                  <a:pt x="101575" y="7111"/>
                  <a:pt x="104823" y="6593"/>
                  <a:pt x="108070" y="6094"/>
                </a:cubicBezTo>
                <a:cubicBezTo>
                  <a:pt x="111076" y="5630"/>
                  <a:pt x="114091" y="5175"/>
                  <a:pt x="117107" y="4729"/>
                </a:cubicBezTo>
                <a:cubicBezTo>
                  <a:pt x="119881" y="4318"/>
                  <a:pt x="122656" y="3926"/>
                  <a:pt x="125430" y="3542"/>
                </a:cubicBezTo>
                <a:cubicBezTo>
                  <a:pt x="128419" y="3132"/>
                  <a:pt x="131416" y="2748"/>
                  <a:pt x="134414" y="2356"/>
                </a:cubicBezTo>
                <a:cubicBezTo>
                  <a:pt x="137251" y="1999"/>
                  <a:pt x="140078" y="1633"/>
                  <a:pt x="142924" y="1303"/>
                </a:cubicBezTo>
                <a:cubicBezTo>
                  <a:pt x="146082" y="937"/>
                  <a:pt x="149249" y="634"/>
                  <a:pt x="152407" y="268"/>
                </a:cubicBezTo>
                <a:cubicBezTo>
                  <a:pt x="152978" y="197"/>
                  <a:pt x="153585" y="259"/>
                  <a:pt x="1541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9" name="Google Shape;479;p15"/>
          <p:cNvSpPr/>
          <p:nvPr/>
        </p:nvSpPr>
        <p:spPr>
          <a:xfrm rot="10800000" flipH="1">
            <a:off x="0" y="4826062"/>
            <a:ext cx="1777505" cy="317437"/>
          </a:xfrm>
          <a:custGeom>
            <a:avLst/>
            <a:gdLst/>
            <a:ahLst/>
            <a:cxnLst/>
            <a:rect l="l" t="t" r="r" b="b"/>
            <a:pathLst>
              <a:path w="48005" h="8573" extrusionOk="0">
                <a:moveTo>
                  <a:pt x="1" y="1"/>
                </a:moveTo>
                <a:lnTo>
                  <a:pt x="1" y="7227"/>
                </a:lnTo>
                <a:cubicBezTo>
                  <a:pt x="1919" y="8047"/>
                  <a:pt x="3944" y="8377"/>
                  <a:pt x="6004" y="8484"/>
                </a:cubicBezTo>
                <a:cubicBezTo>
                  <a:pt x="7115" y="8544"/>
                  <a:pt x="8225" y="8573"/>
                  <a:pt x="9332" y="8573"/>
                </a:cubicBezTo>
                <a:cubicBezTo>
                  <a:pt x="13331" y="8573"/>
                  <a:pt x="17309" y="8207"/>
                  <a:pt x="21277" y="7655"/>
                </a:cubicBezTo>
                <a:cubicBezTo>
                  <a:pt x="25729" y="7039"/>
                  <a:pt x="30065" y="5897"/>
                  <a:pt x="34338" y="4532"/>
                </a:cubicBezTo>
                <a:cubicBezTo>
                  <a:pt x="38388" y="3248"/>
                  <a:pt x="42367" y="1794"/>
                  <a:pt x="46426" y="554"/>
                </a:cubicBezTo>
                <a:cubicBezTo>
                  <a:pt x="46961" y="384"/>
                  <a:pt x="47523" y="304"/>
                  <a:pt x="48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0" name="Google Shape;480;p15"/>
          <p:cNvSpPr/>
          <p:nvPr/>
        </p:nvSpPr>
        <p:spPr>
          <a:xfrm rot="10800000" flipH="1">
            <a:off x="0" y="4"/>
            <a:ext cx="5087030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1" name="Google Shape;481;p15"/>
          <p:cNvSpPr/>
          <p:nvPr/>
        </p:nvSpPr>
        <p:spPr>
          <a:xfrm flipH="1">
            <a:off x="7366325" y="12"/>
            <a:ext cx="1777505" cy="317437"/>
          </a:xfrm>
          <a:custGeom>
            <a:avLst/>
            <a:gdLst/>
            <a:ahLst/>
            <a:cxnLst/>
            <a:rect l="l" t="t" r="r" b="b"/>
            <a:pathLst>
              <a:path w="48005" h="8573" extrusionOk="0">
                <a:moveTo>
                  <a:pt x="1" y="1"/>
                </a:moveTo>
                <a:lnTo>
                  <a:pt x="1" y="7227"/>
                </a:lnTo>
                <a:cubicBezTo>
                  <a:pt x="1919" y="8047"/>
                  <a:pt x="3944" y="8377"/>
                  <a:pt x="6004" y="8484"/>
                </a:cubicBezTo>
                <a:cubicBezTo>
                  <a:pt x="7115" y="8544"/>
                  <a:pt x="8225" y="8573"/>
                  <a:pt x="9332" y="8573"/>
                </a:cubicBezTo>
                <a:cubicBezTo>
                  <a:pt x="13331" y="8573"/>
                  <a:pt x="17309" y="8207"/>
                  <a:pt x="21277" y="7655"/>
                </a:cubicBezTo>
                <a:cubicBezTo>
                  <a:pt x="25729" y="7039"/>
                  <a:pt x="30065" y="5897"/>
                  <a:pt x="34338" y="4532"/>
                </a:cubicBezTo>
                <a:cubicBezTo>
                  <a:pt x="38388" y="3248"/>
                  <a:pt x="42367" y="1794"/>
                  <a:pt x="46426" y="554"/>
                </a:cubicBezTo>
                <a:cubicBezTo>
                  <a:pt x="46961" y="384"/>
                  <a:pt x="47523" y="304"/>
                  <a:pt x="48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2" name="Google Shape;482;p15"/>
          <p:cNvGrpSpPr/>
          <p:nvPr/>
        </p:nvGrpSpPr>
        <p:grpSpPr>
          <a:xfrm>
            <a:off x="786075" y="4604100"/>
            <a:ext cx="2432943" cy="323380"/>
            <a:chOff x="1243275" y="57550"/>
            <a:chExt cx="2432943" cy="323380"/>
          </a:xfrm>
        </p:grpSpPr>
        <p:sp>
          <p:nvSpPr>
            <p:cNvPr id="483" name="Google Shape;483;p15"/>
            <p:cNvSpPr/>
            <p:nvPr/>
          </p:nvSpPr>
          <p:spPr>
            <a:xfrm>
              <a:off x="1243275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1469409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1469409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1469409" y="5755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1243275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169554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1695543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1921677" y="5755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1921677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1921668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21478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214779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2370452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2370443" y="19014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2560402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25604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2766702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5"/>
            <p:cNvSpPr/>
            <p:nvPr/>
          </p:nvSpPr>
          <p:spPr>
            <a:xfrm>
              <a:off x="2766702" y="1901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5"/>
            <p:cNvSpPr/>
            <p:nvPr/>
          </p:nvSpPr>
          <p:spPr>
            <a:xfrm>
              <a:off x="2973002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5"/>
            <p:cNvSpPr/>
            <p:nvPr/>
          </p:nvSpPr>
          <p:spPr>
            <a:xfrm>
              <a:off x="2972993" y="19014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5"/>
            <p:cNvSpPr/>
            <p:nvPr/>
          </p:nvSpPr>
          <p:spPr>
            <a:xfrm>
              <a:off x="3199127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5"/>
            <p:cNvSpPr/>
            <p:nvPr/>
          </p:nvSpPr>
          <p:spPr>
            <a:xfrm>
              <a:off x="33856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5"/>
            <p:cNvSpPr/>
            <p:nvPr/>
          </p:nvSpPr>
          <p:spPr>
            <a:xfrm>
              <a:off x="338559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5"/>
            <p:cNvSpPr/>
            <p:nvPr/>
          </p:nvSpPr>
          <p:spPr>
            <a:xfrm>
              <a:off x="3618018" y="19014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" name="Google Shape;507;p15"/>
          <p:cNvGrpSpPr/>
          <p:nvPr/>
        </p:nvGrpSpPr>
        <p:grpSpPr>
          <a:xfrm rot="3000838">
            <a:off x="7988440" y="1112726"/>
            <a:ext cx="884930" cy="536356"/>
            <a:chOff x="7867315" y="323427"/>
            <a:chExt cx="884931" cy="536356"/>
          </a:xfrm>
        </p:grpSpPr>
        <p:grpSp>
          <p:nvGrpSpPr>
            <p:cNvPr id="508" name="Google Shape;508;p15"/>
            <p:cNvGrpSpPr/>
            <p:nvPr/>
          </p:nvGrpSpPr>
          <p:grpSpPr>
            <a:xfrm flipH="1">
              <a:off x="7867315" y="323427"/>
              <a:ext cx="536838" cy="536356"/>
              <a:chOff x="3285550" y="1349075"/>
              <a:chExt cx="496475" cy="496075"/>
            </a:xfrm>
          </p:grpSpPr>
          <p:sp>
            <p:nvSpPr>
              <p:cNvPr id="509" name="Google Shape;509;p15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5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15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15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5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15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15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15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15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15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15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15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5" name="Google Shape;525;p15"/>
            <p:cNvGrpSpPr/>
            <p:nvPr/>
          </p:nvGrpSpPr>
          <p:grpSpPr>
            <a:xfrm flipH="1">
              <a:off x="8215408" y="323427"/>
              <a:ext cx="536838" cy="536356"/>
              <a:chOff x="3285550" y="1349075"/>
              <a:chExt cx="496475" cy="496075"/>
            </a:xfrm>
          </p:grpSpPr>
          <p:sp>
            <p:nvSpPr>
              <p:cNvPr id="526" name="Google Shape;526;p15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15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15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15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15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15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5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15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5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15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15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5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15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15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15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15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2" name="Google Shape;542;p15"/>
          <p:cNvSpPr/>
          <p:nvPr/>
        </p:nvSpPr>
        <p:spPr>
          <a:xfrm>
            <a:off x="8387454" y="2989725"/>
            <a:ext cx="317400" cy="317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3" name="Google Shape;543;p15"/>
          <p:cNvGrpSpPr/>
          <p:nvPr/>
        </p:nvGrpSpPr>
        <p:grpSpPr>
          <a:xfrm>
            <a:off x="4572009" y="539391"/>
            <a:ext cx="2386275" cy="70150"/>
            <a:chOff x="4572009" y="539391"/>
            <a:chExt cx="2386275" cy="70150"/>
          </a:xfrm>
        </p:grpSpPr>
        <p:cxnSp>
          <p:nvCxnSpPr>
            <p:cNvPr id="544" name="Google Shape;544;p15"/>
            <p:cNvCxnSpPr/>
            <p:nvPr/>
          </p:nvCxnSpPr>
          <p:spPr>
            <a:xfrm rot="10800000">
              <a:off x="5088384" y="539391"/>
              <a:ext cx="1869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45" name="Google Shape;545;p15"/>
            <p:cNvCxnSpPr/>
            <p:nvPr/>
          </p:nvCxnSpPr>
          <p:spPr>
            <a:xfrm rot="10800000">
              <a:off x="4572009" y="609541"/>
              <a:ext cx="2200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46" name="Google Shape;546;p15"/>
          <p:cNvSpPr txBox="1">
            <a:spLocks noGrp="1"/>
          </p:cNvSpPr>
          <p:nvPr>
            <p:ph type="title"/>
          </p:nvPr>
        </p:nvSpPr>
        <p:spPr>
          <a:xfrm>
            <a:off x="2077200" y="2989726"/>
            <a:ext cx="4989600" cy="64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7" name="Google Shape;547;p15"/>
          <p:cNvSpPr txBox="1">
            <a:spLocks noGrp="1"/>
          </p:cNvSpPr>
          <p:nvPr>
            <p:ph type="subTitle" idx="1"/>
          </p:nvPr>
        </p:nvSpPr>
        <p:spPr>
          <a:xfrm>
            <a:off x="2077200" y="1511325"/>
            <a:ext cx="4989600" cy="147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Char char="●"/>
              <a:defRPr sz="16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Char char="○"/>
              <a:defRPr sz="16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Char char="■"/>
              <a:defRPr sz="16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Char char="●"/>
              <a:defRPr sz="16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Char char="○"/>
              <a:defRPr sz="16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Char char="■"/>
              <a:defRPr sz="16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Char char="●"/>
              <a:defRPr sz="16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Char char="○"/>
              <a:defRPr sz="16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ssistant"/>
              <a:buChar char="■"/>
              <a:defRPr sz="16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8" r:id="rId7"/>
    <p:sldLayoutId id="2147483659" r:id="rId8"/>
    <p:sldLayoutId id="2147483661" r:id="rId9"/>
    <p:sldLayoutId id="2147483665" r:id="rId10"/>
    <p:sldLayoutId id="2147483666" r:id="rId11"/>
    <p:sldLayoutId id="2147483670" r:id="rId12"/>
    <p:sldLayoutId id="2147483671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jpg"/><Relationship Id="rId4" Type="http://schemas.openxmlformats.org/officeDocument/2006/relationships/image" Target="../media/image2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jpg"/><Relationship Id="rId4" Type="http://schemas.openxmlformats.org/officeDocument/2006/relationships/image" Target="../media/image2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jp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jpg"/><Relationship Id="rId4" Type="http://schemas.openxmlformats.org/officeDocument/2006/relationships/image" Target="../media/image23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Google Shape;1031;p28"/>
          <p:cNvPicPr preferRelativeResize="0"/>
          <p:nvPr/>
        </p:nvPicPr>
        <p:blipFill rotWithShape="1">
          <a:blip r:embed="rId3">
            <a:alphaModFix/>
          </a:blip>
          <a:srcRect l="4677" r="4677"/>
          <a:stretch/>
        </p:blipFill>
        <p:spPr>
          <a:xfrm>
            <a:off x="154572" y="1219717"/>
            <a:ext cx="3783029" cy="2782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2" name="Google Shape;1032;p28"/>
          <p:cNvGrpSpPr/>
          <p:nvPr/>
        </p:nvGrpSpPr>
        <p:grpSpPr>
          <a:xfrm>
            <a:off x="9564" y="439291"/>
            <a:ext cx="4166912" cy="4197203"/>
            <a:chOff x="240575" y="854375"/>
            <a:chExt cx="3985950" cy="4014925"/>
          </a:xfrm>
        </p:grpSpPr>
        <p:sp>
          <p:nvSpPr>
            <p:cNvPr id="1033" name="Google Shape;1033;p28"/>
            <p:cNvSpPr/>
            <p:nvPr/>
          </p:nvSpPr>
          <p:spPr>
            <a:xfrm>
              <a:off x="240575" y="854375"/>
              <a:ext cx="3985950" cy="4014925"/>
            </a:xfrm>
            <a:custGeom>
              <a:avLst/>
              <a:gdLst/>
              <a:ahLst/>
              <a:cxnLst/>
              <a:rect l="l" t="t" r="r" b="b"/>
              <a:pathLst>
                <a:path w="159438" h="160597" extrusionOk="0">
                  <a:moveTo>
                    <a:pt x="34376" y="29697"/>
                  </a:moveTo>
                  <a:cubicBezTo>
                    <a:pt x="35178" y="29697"/>
                    <a:pt x="35980" y="29707"/>
                    <a:pt x="36782" y="29716"/>
                  </a:cubicBezTo>
                  <a:cubicBezTo>
                    <a:pt x="39164" y="29752"/>
                    <a:pt x="41537" y="29922"/>
                    <a:pt x="43901" y="30154"/>
                  </a:cubicBezTo>
                  <a:cubicBezTo>
                    <a:pt x="46265" y="30377"/>
                    <a:pt x="48638" y="30600"/>
                    <a:pt x="50993" y="30849"/>
                  </a:cubicBezTo>
                  <a:cubicBezTo>
                    <a:pt x="52938" y="31063"/>
                    <a:pt x="54865" y="31313"/>
                    <a:pt x="56800" y="31554"/>
                  </a:cubicBezTo>
                  <a:cubicBezTo>
                    <a:pt x="58790" y="31795"/>
                    <a:pt x="60779" y="32027"/>
                    <a:pt x="62760" y="32286"/>
                  </a:cubicBezTo>
                  <a:cubicBezTo>
                    <a:pt x="63848" y="32419"/>
                    <a:pt x="64945" y="32455"/>
                    <a:pt x="66016" y="32714"/>
                  </a:cubicBezTo>
                  <a:cubicBezTo>
                    <a:pt x="66143" y="32742"/>
                    <a:pt x="66274" y="32769"/>
                    <a:pt x="66406" y="32769"/>
                  </a:cubicBezTo>
                  <a:cubicBezTo>
                    <a:pt x="66487" y="32769"/>
                    <a:pt x="66568" y="32759"/>
                    <a:pt x="66649" y="32732"/>
                  </a:cubicBezTo>
                  <a:cubicBezTo>
                    <a:pt x="66884" y="32503"/>
                    <a:pt x="67164" y="32449"/>
                    <a:pt x="67447" y="32449"/>
                  </a:cubicBezTo>
                  <a:cubicBezTo>
                    <a:pt x="67583" y="32449"/>
                    <a:pt x="67720" y="32461"/>
                    <a:pt x="67854" y="32473"/>
                  </a:cubicBezTo>
                  <a:cubicBezTo>
                    <a:pt x="71386" y="32830"/>
                    <a:pt x="74919" y="33133"/>
                    <a:pt x="78470" y="33267"/>
                  </a:cubicBezTo>
                  <a:cubicBezTo>
                    <a:pt x="80370" y="33347"/>
                    <a:pt x="82270" y="33276"/>
                    <a:pt x="84161" y="33410"/>
                  </a:cubicBezTo>
                  <a:cubicBezTo>
                    <a:pt x="87498" y="33651"/>
                    <a:pt x="90772" y="34275"/>
                    <a:pt x="93974" y="35265"/>
                  </a:cubicBezTo>
                  <a:cubicBezTo>
                    <a:pt x="101852" y="37692"/>
                    <a:pt x="108828" y="41769"/>
                    <a:pt x="115251" y="46880"/>
                  </a:cubicBezTo>
                  <a:cubicBezTo>
                    <a:pt x="117883" y="48977"/>
                    <a:pt x="120407" y="51207"/>
                    <a:pt x="122745" y="53634"/>
                  </a:cubicBezTo>
                  <a:cubicBezTo>
                    <a:pt x="126001" y="57006"/>
                    <a:pt x="129007" y="60583"/>
                    <a:pt x="131675" y="64437"/>
                  </a:cubicBezTo>
                  <a:cubicBezTo>
                    <a:pt x="133593" y="67211"/>
                    <a:pt x="135359" y="70084"/>
                    <a:pt x="136885" y="73081"/>
                  </a:cubicBezTo>
                  <a:cubicBezTo>
                    <a:pt x="139329" y="77890"/>
                    <a:pt x="141238" y="82903"/>
                    <a:pt x="142255" y="88229"/>
                  </a:cubicBezTo>
                  <a:cubicBezTo>
                    <a:pt x="142344" y="88675"/>
                    <a:pt x="142550" y="89175"/>
                    <a:pt x="142148" y="89603"/>
                  </a:cubicBezTo>
                  <a:cubicBezTo>
                    <a:pt x="142514" y="91468"/>
                    <a:pt x="142639" y="93359"/>
                    <a:pt x="142728" y="95250"/>
                  </a:cubicBezTo>
                  <a:cubicBezTo>
                    <a:pt x="142933" y="99800"/>
                    <a:pt x="141336" y="103671"/>
                    <a:pt x="138223" y="106954"/>
                  </a:cubicBezTo>
                  <a:cubicBezTo>
                    <a:pt x="136153" y="109131"/>
                    <a:pt x="133744" y="110844"/>
                    <a:pt x="131140" y="112316"/>
                  </a:cubicBezTo>
                  <a:cubicBezTo>
                    <a:pt x="127143" y="114573"/>
                    <a:pt x="122870" y="116188"/>
                    <a:pt x="118498" y="117535"/>
                  </a:cubicBezTo>
                  <a:cubicBezTo>
                    <a:pt x="114181" y="118873"/>
                    <a:pt x="109791" y="119899"/>
                    <a:pt x="105358" y="120764"/>
                  </a:cubicBezTo>
                  <a:cubicBezTo>
                    <a:pt x="101923" y="121433"/>
                    <a:pt x="98471" y="122004"/>
                    <a:pt x="95000" y="122495"/>
                  </a:cubicBezTo>
                  <a:cubicBezTo>
                    <a:pt x="92199" y="122887"/>
                    <a:pt x="89389" y="123235"/>
                    <a:pt x="86561" y="123512"/>
                  </a:cubicBezTo>
                  <a:cubicBezTo>
                    <a:pt x="83349" y="123833"/>
                    <a:pt x="80129" y="124225"/>
                    <a:pt x="76900" y="124350"/>
                  </a:cubicBezTo>
                  <a:cubicBezTo>
                    <a:pt x="76792" y="124359"/>
                    <a:pt x="76694" y="124422"/>
                    <a:pt x="76596" y="124448"/>
                  </a:cubicBezTo>
                  <a:cubicBezTo>
                    <a:pt x="75267" y="124859"/>
                    <a:pt x="73884" y="125037"/>
                    <a:pt x="72510" y="125100"/>
                  </a:cubicBezTo>
                  <a:cubicBezTo>
                    <a:pt x="70084" y="125207"/>
                    <a:pt x="67666" y="125385"/>
                    <a:pt x="65240" y="125483"/>
                  </a:cubicBezTo>
                  <a:cubicBezTo>
                    <a:pt x="62037" y="125608"/>
                    <a:pt x="58843" y="125715"/>
                    <a:pt x="55641" y="125831"/>
                  </a:cubicBezTo>
                  <a:cubicBezTo>
                    <a:pt x="53874" y="125894"/>
                    <a:pt x="52117" y="125929"/>
                    <a:pt x="50359" y="125938"/>
                  </a:cubicBezTo>
                  <a:cubicBezTo>
                    <a:pt x="47064" y="125946"/>
                    <a:pt x="43769" y="126133"/>
                    <a:pt x="40474" y="126133"/>
                  </a:cubicBezTo>
                  <a:cubicBezTo>
                    <a:pt x="39817" y="126133"/>
                    <a:pt x="39160" y="126126"/>
                    <a:pt x="38503" y="126108"/>
                  </a:cubicBezTo>
                  <a:cubicBezTo>
                    <a:pt x="36469" y="126045"/>
                    <a:pt x="34462" y="125840"/>
                    <a:pt x="32491" y="125305"/>
                  </a:cubicBezTo>
                  <a:cubicBezTo>
                    <a:pt x="31911" y="125144"/>
                    <a:pt x="31384" y="124921"/>
                    <a:pt x="31010" y="124422"/>
                  </a:cubicBezTo>
                  <a:cubicBezTo>
                    <a:pt x="30403" y="124145"/>
                    <a:pt x="29788" y="123904"/>
                    <a:pt x="29199" y="123601"/>
                  </a:cubicBezTo>
                  <a:cubicBezTo>
                    <a:pt x="25648" y="121763"/>
                    <a:pt x="23008" y="118980"/>
                    <a:pt x="20911" y="115635"/>
                  </a:cubicBezTo>
                  <a:cubicBezTo>
                    <a:pt x="18369" y="111593"/>
                    <a:pt x="16772" y="107151"/>
                    <a:pt x="15585" y="102547"/>
                  </a:cubicBezTo>
                  <a:cubicBezTo>
                    <a:pt x="14533" y="98515"/>
                    <a:pt x="13801" y="94420"/>
                    <a:pt x="13301" y="90272"/>
                  </a:cubicBezTo>
                  <a:cubicBezTo>
                    <a:pt x="13177" y="89237"/>
                    <a:pt x="12998" y="88211"/>
                    <a:pt x="12998" y="87168"/>
                  </a:cubicBezTo>
                  <a:cubicBezTo>
                    <a:pt x="12998" y="87007"/>
                    <a:pt x="12971" y="86846"/>
                    <a:pt x="12855" y="86722"/>
                  </a:cubicBezTo>
                  <a:cubicBezTo>
                    <a:pt x="12311" y="84812"/>
                    <a:pt x="12142" y="82850"/>
                    <a:pt x="12008" y="80878"/>
                  </a:cubicBezTo>
                  <a:cubicBezTo>
                    <a:pt x="11597" y="74482"/>
                    <a:pt x="11517" y="68068"/>
                    <a:pt x="11499" y="61654"/>
                  </a:cubicBezTo>
                  <a:cubicBezTo>
                    <a:pt x="11482" y="56506"/>
                    <a:pt x="11597" y="51350"/>
                    <a:pt x="11526" y="46193"/>
                  </a:cubicBezTo>
                  <a:cubicBezTo>
                    <a:pt x="11517" y="45747"/>
                    <a:pt x="11606" y="45346"/>
                    <a:pt x="11865" y="44980"/>
                  </a:cubicBezTo>
                  <a:cubicBezTo>
                    <a:pt x="12052" y="43606"/>
                    <a:pt x="12195" y="42233"/>
                    <a:pt x="12579" y="40886"/>
                  </a:cubicBezTo>
                  <a:cubicBezTo>
                    <a:pt x="13926" y="36202"/>
                    <a:pt x="17039" y="33213"/>
                    <a:pt x="21527" y="31545"/>
                  </a:cubicBezTo>
                  <a:cubicBezTo>
                    <a:pt x="24248" y="30537"/>
                    <a:pt x="27084" y="30091"/>
                    <a:pt x="29975" y="29850"/>
                  </a:cubicBezTo>
                  <a:cubicBezTo>
                    <a:pt x="31440" y="29729"/>
                    <a:pt x="32908" y="29697"/>
                    <a:pt x="34376" y="29697"/>
                  </a:cubicBezTo>
                  <a:close/>
                  <a:moveTo>
                    <a:pt x="0" y="1"/>
                  </a:moveTo>
                  <a:lnTo>
                    <a:pt x="0" y="160596"/>
                  </a:lnTo>
                  <a:lnTo>
                    <a:pt x="159437" y="160596"/>
                  </a:lnTo>
                  <a:lnTo>
                    <a:pt x="1594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8"/>
            <p:cNvSpPr/>
            <p:nvPr/>
          </p:nvSpPr>
          <p:spPr>
            <a:xfrm>
              <a:off x="1893850" y="1608100"/>
              <a:ext cx="2001925" cy="1486600"/>
            </a:xfrm>
            <a:custGeom>
              <a:avLst/>
              <a:gdLst/>
              <a:ahLst/>
              <a:cxnLst/>
              <a:rect l="l" t="t" r="r" b="b"/>
              <a:pathLst>
                <a:path w="80077" h="59464" extrusionOk="0">
                  <a:moveTo>
                    <a:pt x="14613" y="1"/>
                  </a:moveTo>
                  <a:cubicBezTo>
                    <a:pt x="12310" y="1"/>
                    <a:pt x="10014" y="168"/>
                    <a:pt x="7726" y="540"/>
                  </a:cubicBezTo>
                  <a:cubicBezTo>
                    <a:pt x="5130" y="959"/>
                    <a:pt x="2624" y="1744"/>
                    <a:pt x="1" y="2351"/>
                  </a:cubicBezTo>
                  <a:cubicBezTo>
                    <a:pt x="233" y="2458"/>
                    <a:pt x="376" y="2520"/>
                    <a:pt x="518" y="2583"/>
                  </a:cubicBezTo>
                  <a:cubicBezTo>
                    <a:pt x="1375" y="2663"/>
                    <a:pt x="2222" y="2725"/>
                    <a:pt x="3079" y="2815"/>
                  </a:cubicBezTo>
                  <a:cubicBezTo>
                    <a:pt x="7173" y="3243"/>
                    <a:pt x="11286" y="3537"/>
                    <a:pt x="15407" y="3537"/>
                  </a:cubicBezTo>
                  <a:cubicBezTo>
                    <a:pt x="19226" y="3546"/>
                    <a:pt x="22964" y="4108"/>
                    <a:pt x="26639" y="5134"/>
                  </a:cubicBezTo>
                  <a:cubicBezTo>
                    <a:pt x="32357" y="6722"/>
                    <a:pt x="37630" y="9273"/>
                    <a:pt x="42599" y="12476"/>
                  </a:cubicBezTo>
                  <a:cubicBezTo>
                    <a:pt x="50119" y="17311"/>
                    <a:pt x="56578" y="23315"/>
                    <a:pt x="62127" y="30300"/>
                  </a:cubicBezTo>
                  <a:cubicBezTo>
                    <a:pt x="66819" y="36197"/>
                    <a:pt x="70656" y="42593"/>
                    <a:pt x="73341" y="49650"/>
                  </a:cubicBezTo>
                  <a:cubicBezTo>
                    <a:pt x="74545" y="52826"/>
                    <a:pt x="75491" y="56082"/>
                    <a:pt x="76017" y="59454"/>
                  </a:cubicBezTo>
                  <a:cubicBezTo>
                    <a:pt x="76052" y="59461"/>
                    <a:pt x="76084" y="59464"/>
                    <a:pt x="76114" y="59464"/>
                  </a:cubicBezTo>
                  <a:cubicBezTo>
                    <a:pt x="76397" y="59464"/>
                    <a:pt x="76467" y="59177"/>
                    <a:pt x="76588" y="58999"/>
                  </a:cubicBezTo>
                  <a:cubicBezTo>
                    <a:pt x="77257" y="58000"/>
                    <a:pt x="77837" y="56938"/>
                    <a:pt x="78319" y="55832"/>
                  </a:cubicBezTo>
                  <a:cubicBezTo>
                    <a:pt x="79639" y="52808"/>
                    <a:pt x="80076" y="49677"/>
                    <a:pt x="79345" y="46438"/>
                  </a:cubicBezTo>
                  <a:cubicBezTo>
                    <a:pt x="78827" y="44137"/>
                    <a:pt x="77998" y="41933"/>
                    <a:pt x="77034" y="39783"/>
                  </a:cubicBezTo>
                  <a:cubicBezTo>
                    <a:pt x="74429" y="34020"/>
                    <a:pt x="70807" y="28935"/>
                    <a:pt x="66454" y="24377"/>
                  </a:cubicBezTo>
                  <a:cubicBezTo>
                    <a:pt x="56435" y="13886"/>
                    <a:pt x="44481" y="6526"/>
                    <a:pt x="30555" y="2386"/>
                  </a:cubicBezTo>
                  <a:cubicBezTo>
                    <a:pt x="26291" y="1120"/>
                    <a:pt x="21929" y="326"/>
                    <a:pt x="17486" y="85"/>
                  </a:cubicBezTo>
                  <a:cubicBezTo>
                    <a:pt x="16527" y="30"/>
                    <a:pt x="15570" y="1"/>
                    <a:pt x="14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8"/>
            <p:cNvSpPr/>
            <p:nvPr/>
          </p:nvSpPr>
          <p:spPr>
            <a:xfrm>
              <a:off x="1009775" y="3964900"/>
              <a:ext cx="1145725" cy="201575"/>
            </a:xfrm>
            <a:custGeom>
              <a:avLst/>
              <a:gdLst/>
              <a:ahLst/>
              <a:cxnLst/>
              <a:rect l="l" t="t" r="r" b="b"/>
              <a:pathLst>
                <a:path w="45829" h="8063" extrusionOk="0">
                  <a:moveTo>
                    <a:pt x="242" y="1"/>
                  </a:moveTo>
                  <a:lnTo>
                    <a:pt x="242" y="1"/>
                  </a:lnTo>
                  <a:cubicBezTo>
                    <a:pt x="1" y="268"/>
                    <a:pt x="304" y="375"/>
                    <a:pt x="420" y="500"/>
                  </a:cubicBezTo>
                  <a:cubicBezTo>
                    <a:pt x="1464" y="1615"/>
                    <a:pt x="2579" y="2650"/>
                    <a:pt x="3783" y="3587"/>
                  </a:cubicBezTo>
                  <a:cubicBezTo>
                    <a:pt x="7563" y="6537"/>
                    <a:pt x="11629" y="8063"/>
                    <a:pt x="16022" y="8063"/>
                  </a:cubicBezTo>
                  <a:cubicBezTo>
                    <a:pt x="17819" y="8063"/>
                    <a:pt x="19672" y="7807"/>
                    <a:pt x="21581" y="7289"/>
                  </a:cubicBezTo>
                  <a:cubicBezTo>
                    <a:pt x="29538" y="5112"/>
                    <a:pt x="37451" y="2820"/>
                    <a:pt x="45311" y="313"/>
                  </a:cubicBezTo>
                  <a:cubicBezTo>
                    <a:pt x="45489" y="259"/>
                    <a:pt x="45739" y="268"/>
                    <a:pt x="45828" y="27"/>
                  </a:cubicBezTo>
                  <a:lnTo>
                    <a:pt x="45828" y="27"/>
                  </a:lnTo>
                  <a:cubicBezTo>
                    <a:pt x="45186" y="72"/>
                    <a:pt x="44553" y="126"/>
                    <a:pt x="43910" y="161"/>
                  </a:cubicBezTo>
                  <a:cubicBezTo>
                    <a:pt x="38736" y="509"/>
                    <a:pt x="33562" y="795"/>
                    <a:pt x="28379" y="964"/>
                  </a:cubicBezTo>
                  <a:cubicBezTo>
                    <a:pt x="21545" y="1187"/>
                    <a:pt x="14703" y="1294"/>
                    <a:pt x="7860" y="1294"/>
                  </a:cubicBezTo>
                  <a:cubicBezTo>
                    <a:pt x="7830" y="1294"/>
                    <a:pt x="7800" y="1294"/>
                    <a:pt x="7769" y="1294"/>
                  </a:cubicBezTo>
                  <a:cubicBezTo>
                    <a:pt x="5187" y="1294"/>
                    <a:pt x="2667" y="918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8"/>
            <p:cNvSpPr/>
            <p:nvPr/>
          </p:nvSpPr>
          <p:spPr>
            <a:xfrm>
              <a:off x="366125" y="1978875"/>
              <a:ext cx="195850" cy="1043550"/>
            </a:xfrm>
            <a:custGeom>
              <a:avLst/>
              <a:gdLst/>
              <a:ahLst/>
              <a:cxnLst/>
              <a:rect l="l" t="t" r="r" b="b"/>
              <a:pathLst>
                <a:path w="7834" h="41742" extrusionOk="0">
                  <a:moveTo>
                    <a:pt x="6843" y="0"/>
                  </a:moveTo>
                  <a:lnTo>
                    <a:pt x="6843" y="0"/>
                  </a:lnTo>
                  <a:cubicBezTo>
                    <a:pt x="5594" y="705"/>
                    <a:pt x="4559" y="1677"/>
                    <a:pt x="3605" y="2721"/>
                  </a:cubicBezTo>
                  <a:cubicBezTo>
                    <a:pt x="1651" y="4862"/>
                    <a:pt x="554" y="7378"/>
                    <a:pt x="242" y="10268"/>
                  </a:cubicBezTo>
                  <a:cubicBezTo>
                    <a:pt x="1" y="12561"/>
                    <a:pt x="295" y="14800"/>
                    <a:pt x="866" y="17013"/>
                  </a:cubicBezTo>
                  <a:cubicBezTo>
                    <a:pt x="1660" y="20108"/>
                    <a:pt x="2499" y="23195"/>
                    <a:pt x="3337" y="26281"/>
                  </a:cubicBezTo>
                  <a:cubicBezTo>
                    <a:pt x="4666" y="31233"/>
                    <a:pt x="6013" y="36175"/>
                    <a:pt x="7521" y="41064"/>
                  </a:cubicBezTo>
                  <a:cubicBezTo>
                    <a:pt x="7592" y="41296"/>
                    <a:pt x="7557" y="41599"/>
                    <a:pt x="7833" y="41742"/>
                  </a:cubicBezTo>
                  <a:cubicBezTo>
                    <a:pt x="7824" y="41447"/>
                    <a:pt x="7816" y="41153"/>
                    <a:pt x="7789" y="40858"/>
                  </a:cubicBezTo>
                  <a:cubicBezTo>
                    <a:pt x="7414" y="37406"/>
                    <a:pt x="7218" y="33936"/>
                    <a:pt x="7066" y="30465"/>
                  </a:cubicBezTo>
                  <a:cubicBezTo>
                    <a:pt x="6816" y="24694"/>
                    <a:pt x="6772" y="18922"/>
                    <a:pt x="6781" y="13150"/>
                  </a:cubicBezTo>
                  <a:cubicBezTo>
                    <a:pt x="6790" y="8770"/>
                    <a:pt x="6825" y="4389"/>
                    <a:pt x="6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7" name="Google Shape;1037;p28"/>
          <p:cNvSpPr/>
          <p:nvPr/>
        </p:nvSpPr>
        <p:spPr>
          <a:xfrm>
            <a:off x="0" y="4315279"/>
            <a:ext cx="5087030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38" name="Google Shape;1038;p28"/>
          <p:cNvSpPr/>
          <p:nvPr/>
        </p:nvSpPr>
        <p:spPr>
          <a:xfrm>
            <a:off x="299625" y="3918450"/>
            <a:ext cx="231600" cy="2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28"/>
          <p:cNvSpPr/>
          <p:nvPr/>
        </p:nvSpPr>
        <p:spPr>
          <a:xfrm>
            <a:off x="3325400" y="3918450"/>
            <a:ext cx="412800" cy="412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0" name="Google Shape;1040;p28"/>
          <p:cNvGrpSpPr/>
          <p:nvPr/>
        </p:nvGrpSpPr>
        <p:grpSpPr>
          <a:xfrm>
            <a:off x="3394951" y="674386"/>
            <a:ext cx="714229" cy="713653"/>
            <a:chOff x="3285550" y="1349075"/>
            <a:chExt cx="496475" cy="496075"/>
          </a:xfrm>
        </p:grpSpPr>
        <p:sp>
          <p:nvSpPr>
            <p:cNvPr id="1041" name="Google Shape;1041;p28"/>
            <p:cNvSpPr/>
            <p:nvPr/>
          </p:nvSpPr>
          <p:spPr>
            <a:xfrm>
              <a:off x="3335950" y="1428050"/>
              <a:ext cx="381400" cy="321350"/>
            </a:xfrm>
            <a:custGeom>
              <a:avLst/>
              <a:gdLst/>
              <a:ahLst/>
              <a:cxnLst/>
              <a:rect l="l" t="t" r="r" b="b"/>
              <a:pathLst>
                <a:path w="15256" h="12854" extrusionOk="0">
                  <a:moveTo>
                    <a:pt x="15057" y="0"/>
                  </a:moveTo>
                  <a:cubicBezTo>
                    <a:pt x="15025" y="0"/>
                    <a:pt x="14999" y="14"/>
                    <a:pt x="14979" y="34"/>
                  </a:cubicBezTo>
                  <a:cubicBezTo>
                    <a:pt x="10001" y="4200"/>
                    <a:pt x="5032" y="8375"/>
                    <a:pt x="72" y="12550"/>
                  </a:cubicBezTo>
                  <a:cubicBezTo>
                    <a:pt x="0" y="12613"/>
                    <a:pt x="9" y="12693"/>
                    <a:pt x="134" y="12854"/>
                  </a:cubicBezTo>
                  <a:cubicBezTo>
                    <a:pt x="5183" y="8616"/>
                    <a:pt x="10224" y="4379"/>
                    <a:pt x="15255" y="150"/>
                  </a:cubicBezTo>
                  <a:cubicBezTo>
                    <a:pt x="15177" y="39"/>
                    <a:pt x="15110" y="0"/>
                    <a:pt x="15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8"/>
            <p:cNvSpPr/>
            <p:nvPr/>
          </p:nvSpPr>
          <p:spPr>
            <a:xfrm>
              <a:off x="3354900" y="1449625"/>
              <a:ext cx="380500" cy="321400"/>
            </a:xfrm>
            <a:custGeom>
              <a:avLst/>
              <a:gdLst/>
              <a:ahLst/>
              <a:cxnLst/>
              <a:rect l="l" t="t" r="r" b="b"/>
              <a:pathLst>
                <a:path w="15220" h="12856" extrusionOk="0">
                  <a:moveTo>
                    <a:pt x="15220" y="1"/>
                  </a:moveTo>
                  <a:lnTo>
                    <a:pt x="15220" y="1"/>
                  </a:lnTo>
                  <a:cubicBezTo>
                    <a:pt x="14881" y="72"/>
                    <a:pt x="14747" y="251"/>
                    <a:pt x="14587" y="384"/>
                  </a:cubicBezTo>
                  <a:cubicBezTo>
                    <a:pt x="11901" y="2632"/>
                    <a:pt x="9225" y="4889"/>
                    <a:pt x="6540" y="7138"/>
                  </a:cubicBezTo>
                  <a:cubicBezTo>
                    <a:pt x="4541" y="8824"/>
                    <a:pt x="2525" y="10501"/>
                    <a:pt x="527" y="12196"/>
                  </a:cubicBezTo>
                  <a:cubicBezTo>
                    <a:pt x="331" y="12356"/>
                    <a:pt x="63" y="12481"/>
                    <a:pt x="1" y="12856"/>
                  </a:cubicBezTo>
                  <a:cubicBezTo>
                    <a:pt x="875" y="12374"/>
                    <a:pt x="14863" y="572"/>
                    <a:pt x="15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8"/>
            <p:cNvSpPr/>
            <p:nvPr/>
          </p:nvSpPr>
          <p:spPr>
            <a:xfrm>
              <a:off x="3319225" y="1407925"/>
              <a:ext cx="376275" cy="318500"/>
            </a:xfrm>
            <a:custGeom>
              <a:avLst/>
              <a:gdLst/>
              <a:ahLst/>
              <a:cxnLst/>
              <a:rect l="l" t="t" r="r" b="b"/>
              <a:pathLst>
                <a:path w="15051" h="12740" extrusionOk="0">
                  <a:moveTo>
                    <a:pt x="14916" y="0"/>
                  </a:moveTo>
                  <a:cubicBezTo>
                    <a:pt x="14622" y="36"/>
                    <a:pt x="14461" y="268"/>
                    <a:pt x="14265" y="438"/>
                  </a:cubicBezTo>
                  <a:cubicBezTo>
                    <a:pt x="12561" y="1856"/>
                    <a:pt x="10866" y="3283"/>
                    <a:pt x="9171" y="4711"/>
                  </a:cubicBezTo>
                  <a:cubicBezTo>
                    <a:pt x="6290" y="7128"/>
                    <a:pt x="3399" y="9546"/>
                    <a:pt x="527" y="11981"/>
                  </a:cubicBezTo>
                  <a:cubicBezTo>
                    <a:pt x="330" y="12142"/>
                    <a:pt x="0" y="12249"/>
                    <a:pt x="54" y="12740"/>
                  </a:cubicBezTo>
                  <a:cubicBezTo>
                    <a:pt x="5112" y="8493"/>
                    <a:pt x="10081" y="4318"/>
                    <a:pt x="15050" y="143"/>
                  </a:cubicBezTo>
                  <a:cubicBezTo>
                    <a:pt x="15005" y="99"/>
                    <a:pt x="14961" y="45"/>
                    <a:pt x="1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8"/>
            <p:cNvSpPr/>
            <p:nvPr/>
          </p:nvSpPr>
          <p:spPr>
            <a:xfrm>
              <a:off x="3305400" y="1388750"/>
              <a:ext cx="364875" cy="308250"/>
            </a:xfrm>
            <a:custGeom>
              <a:avLst/>
              <a:gdLst/>
              <a:ahLst/>
              <a:cxnLst/>
              <a:rect l="l" t="t" r="r" b="b"/>
              <a:pathLst>
                <a:path w="14595" h="12330" extrusionOk="0">
                  <a:moveTo>
                    <a:pt x="14595" y="0"/>
                  </a:moveTo>
                  <a:cubicBezTo>
                    <a:pt x="14265" y="54"/>
                    <a:pt x="14131" y="232"/>
                    <a:pt x="13970" y="366"/>
                  </a:cubicBezTo>
                  <a:cubicBezTo>
                    <a:pt x="11490" y="2445"/>
                    <a:pt x="9010" y="4532"/>
                    <a:pt x="6530" y="6611"/>
                  </a:cubicBezTo>
                  <a:cubicBezTo>
                    <a:pt x="4505" y="8315"/>
                    <a:pt x="2480" y="10019"/>
                    <a:pt x="455" y="11722"/>
                  </a:cubicBezTo>
                  <a:cubicBezTo>
                    <a:pt x="286" y="11865"/>
                    <a:pt x="0" y="11972"/>
                    <a:pt x="54" y="12329"/>
                  </a:cubicBezTo>
                  <a:cubicBezTo>
                    <a:pt x="1151" y="11642"/>
                    <a:pt x="14265" y="536"/>
                    <a:pt x="1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8"/>
            <p:cNvSpPr/>
            <p:nvPr/>
          </p:nvSpPr>
          <p:spPr>
            <a:xfrm>
              <a:off x="3378325" y="1476850"/>
              <a:ext cx="372475" cy="313200"/>
            </a:xfrm>
            <a:custGeom>
              <a:avLst/>
              <a:gdLst/>
              <a:ahLst/>
              <a:cxnLst/>
              <a:rect l="l" t="t" r="r" b="b"/>
              <a:pathLst>
                <a:path w="14899" h="12528" extrusionOk="0">
                  <a:moveTo>
                    <a:pt x="14854" y="0"/>
                  </a:moveTo>
                  <a:lnTo>
                    <a:pt x="14854" y="0"/>
                  </a:lnTo>
                  <a:cubicBezTo>
                    <a:pt x="14238" y="259"/>
                    <a:pt x="339" y="11945"/>
                    <a:pt x="0" y="12481"/>
                  </a:cubicBezTo>
                  <a:cubicBezTo>
                    <a:pt x="33" y="12514"/>
                    <a:pt x="69" y="12528"/>
                    <a:pt x="103" y="12528"/>
                  </a:cubicBezTo>
                  <a:cubicBezTo>
                    <a:pt x="142" y="12528"/>
                    <a:pt x="181" y="12509"/>
                    <a:pt x="214" y="12481"/>
                  </a:cubicBezTo>
                  <a:cubicBezTo>
                    <a:pt x="5085" y="8395"/>
                    <a:pt x="9947" y="4300"/>
                    <a:pt x="14818" y="205"/>
                  </a:cubicBezTo>
                  <a:cubicBezTo>
                    <a:pt x="14881" y="161"/>
                    <a:pt x="14898" y="8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8"/>
            <p:cNvSpPr/>
            <p:nvPr/>
          </p:nvSpPr>
          <p:spPr>
            <a:xfrm>
              <a:off x="3401750" y="1501825"/>
              <a:ext cx="358850" cy="305775"/>
            </a:xfrm>
            <a:custGeom>
              <a:avLst/>
              <a:gdLst/>
              <a:ahLst/>
              <a:cxnLst/>
              <a:rect l="l" t="t" r="r" b="b"/>
              <a:pathLst>
                <a:path w="14354" h="12231" extrusionOk="0">
                  <a:moveTo>
                    <a:pt x="14354" y="0"/>
                  </a:moveTo>
                  <a:lnTo>
                    <a:pt x="14354" y="0"/>
                  </a:lnTo>
                  <a:cubicBezTo>
                    <a:pt x="9786" y="3836"/>
                    <a:pt x="5228" y="7663"/>
                    <a:pt x="669" y="11499"/>
                  </a:cubicBezTo>
                  <a:cubicBezTo>
                    <a:pt x="446" y="11687"/>
                    <a:pt x="232" y="11892"/>
                    <a:pt x="18" y="12088"/>
                  </a:cubicBezTo>
                  <a:cubicBezTo>
                    <a:pt x="0" y="12097"/>
                    <a:pt x="9" y="12142"/>
                    <a:pt x="18" y="12168"/>
                  </a:cubicBezTo>
                  <a:cubicBezTo>
                    <a:pt x="21" y="12201"/>
                    <a:pt x="30" y="12211"/>
                    <a:pt x="41" y="12211"/>
                  </a:cubicBezTo>
                  <a:cubicBezTo>
                    <a:pt x="54" y="12211"/>
                    <a:pt x="70" y="12194"/>
                    <a:pt x="75" y="12194"/>
                  </a:cubicBezTo>
                  <a:cubicBezTo>
                    <a:pt x="78" y="12194"/>
                    <a:pt x="75" y="12203"/>
                    <a:pt x="62" y="12231"/>
                  </a:cubicBezTo>
                  <a:cubicBezTo>
                    <a:pt x="714" y="11919"/>
                    <a:pt x="14131" y="625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8"/>
            <p:cNvSpPr/>
            <p:nvPr/>
          </p:nvSpPr>
          <p:spPr>
            <a:xfrm>
              <a:off x="3293800" y="1370900"/>
              <a:ext cx="349725" cy="296200"/>
            </a:xfrm>
            <a:custGeom>
              <a:avLst/>
              <a:gdLst/>
              <a:ahLst/>
              <a:cxnLst/>
              <a:rect l="l" t="t" r="r" b="b"/>
              <a:pathLst>
                <a:path w="13989" h="11848" extrusionOk="0">
                  <a:moveTo>
                    <a:pt x="13881" y="1"/>
                  </a:moveTo>
                  <a:lnTo>
                    <a:pt x="13881" y="1"/>
                  </a:lnTo>
                  <a:cubicBezTo>
                    <a:pt x="9207" y="3926"/>
                    <a:pt x="4604" y="7798"/>
                    <a:pt x="0" y="11669"/>
                  </a:cubicBezTo>
                  <a:cubicBezTo>
                    <a:pt x="45" y="11723"/>
                    <a:pt x="98" y="11785"/>
                    <a:pt x="143" y="11848"/>
                  </a:cubicBezTo>
                  <a:cubicBezTo>
                    <a:pt x="420" y="11750"/>
                    <a:pt x="607" y="11527"/>
                    <a:pt x="821" y="11348"/>
                  </a:cubicBezTo>
                  <a:cubicBezTo>
                    <a:pt x="2810" y="9680"/>
                    <a:pt x="4791" y="8021"/>
                    <a:pt x="6771" y="6352"/>
                  </a:cubicBezTo>
                  <a:cubicBezTo>
                    <a:pt x="9019" y="4461"/>
                    <a:pt x="11276" y="2579"/>
                    <a:pt x="13516" y="679"/>
                  </a:cubicBezTo>
                  <a:cubicBezTo>
                    <a:pt x="13685" y="536"/>
                    <a:pt x="13988" y="438"/>
                    <a:pt x="1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8"/>
            <p:cNvSpPr/>
            <p:nvPr/>
          </p:nvSpPr>
          <p:spPr>
            <a:xfrm>
              <a:off x="3425375" y="1531700"/>
              <a:ext cx="348400" cy="291225"/>
            </a:xfrm>
            <a:custGeom>
              <a:avLst/>
              <a:gdLst/>
              <a:ahLst/>
              <a:cxnLst/>
              <a:rect l="l" t="t" r="r" b="b"/>
              <a:pathLst>
                <a:path w="13936" h="11649" extrusionOk="0">
                  <a:moveTo>
                    <a:pt x="13828" y="1"/>
                  </a:moveTo>
                  <a:cubicBezTo>
                    <a:pt x="9252" y="3837"/>
                    <a:pt x="4693" y="7673"/>
                    <a:pt x="1" y="11616"/>
                  </a:cubicBezTo>
                  <a:cubicBezTo>
                    <a:pt x="206" y="11629"/>
                    <a:pt x="296" y="11648"/>
                    <a:pt x="339" y="11648"/>
                  </a:cubicBezTo>
                  <a:cubicBezTo>
                    <a:pt x="352" y="11648"/>
                    <a:pt x="360" y="11647"/>
                    <a:pt x="366" y="11643"/>
                  </a:cubicBezTo>
                  <a:cubicBezTo>
                    <a:pt x="4693" y="8021"/>
                    <a:pt x="9020" y="4408"/>
                    <a:pt x="13347" y="786"/>
                  </a:cubicBezTo>
                  <a:cubicBezTo>
                    <a:pt x="13543" y="616"/>
                    <a:pt x="13784" y="473"/>
                    <a:pt x="13917" y="233"/>
                  </a:cubicBezTo>
                  <a:cubicBezTo>
                    <a:pt x="13926" y="206"/>
                    <a:pt x="13935" y="179"/>
                    <a:pt x="13926" y="152"/>
                  </a:cubicBezTo>
                  <a:cubicBezTo>
                    <a:pt x="13926" y="134"/>
                    <a:pt x="13900" y="108"/>
                    <a:pt x="13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8"/>
            <p:cNvSpPr/>
            <p:nvPr/>
          </p:nvSpPr>
          <p:spPr>
            <a:xfrm>
              <a:off x="3286650" y="1363575"/>
              <a:ext cx="327000" cy="271850"/>
            </a:xfrm>
            <a:custGeom>
              <a:avLst/>
              <a:gdLst/>
              <a:ahLst/>
              <a:cxnLst/>
              <a:rect l="l" t="t" r="r" b="b"/>
              <a:pathLst>
                <a:path w="13080" h="10874" extrusionOk="0">
                  <a:moveTo>
                    <a:pt x="12852" y="0"/>
                  </a:moveTo>
                  <a:cubicBezTo>
                    <a:pt x="12608" y="0"/>
                    <a:pt x="12477" y="176"/>
                    <a:pt x="12330" y="303"/>
                  </a:cubicBezTo>
                  <a:cubicBezTo>
                    <a:pt x="9011" y="3086"/>
                    <a:pt x="5692" y="5869"/>
                    <a:pt x="2383" y="8653"/>
                  </a:cubicBezTo>
                  <a:cubicBezTo>
                    <a:pt x="1687" y="9232"/>
                    <a:pt x="991" y="9821"/>
                    <a:pt x="304" y="10401"/>
                  </a:cubicBezTo>
                  <a:cubicBezTo>
                    <a:pt x="170" y="10517"/>
                    <a:pt x="1" y="10615"/>
                    <a:pt x="188" y="10874"/>
                  </a:cubicBezTo>
                  <a:cubicBezTo>
                    <a:pt x="4506" y="7243"/>
                    <a:pt x="8788" y="3648"/>
                    <a:pt x="13079" y="44"/>
                  </a:cubicBezTo>
                  <a:cubicBezTo>
                    <a:pt x="12993" y="13"/>
                    <a:pt x="12918" y="0"/>
                    <a:pt x="1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8"/>
            <p:cNvSpPr/>
            <p:nvPr/>
          </p:nvSpPr>
          <p:spPr>
            <a:xfrm>
              <a:off x="3460175" y="1564050"/>
              <a:ext cx="320500" cy="268375"/>
            </a:xfrm>
            <a:custGeom>
              <a:avLst/>
              <a:gdLst/>
              <a:ahLst/>
              <a:cxnLst/>
              <a:rect l="l" t="t" r="r" b="b"/>
              <a:pathLst>
                <a:path w="12820" h="10735" extrusionOk="0">
                  <a:moveTo>
                    <a:pt x="12731" y="0"/>
                  </a:moveTo>
                  <a:cubicBezTo>
                    <a:pt x="8440" y="3595"/>
                    <a:pt x="4220" y="7146"/>
                    <a:pt x="0" y="10688"/>
                  </a:cubicBezTo>
                  <a:cubicBezTo>
                    <a:pt x="92" y="10721"/>
                    <a:pt x="170" y="10735"/>
                    <a:pt x="240" y="10735"/>
                  </a:cubicBezTo>
                  <a:cubicBezTo>
                    <a:pt x="488" y="10735"/>
                    <a:pt x="614" y="10554"/>
                    <a:pt x="768" y="10429"/>
                  </a:cubicBezTo>
                  <a:cubicBezTo>
                    <a:pt x="2837" y="8689"/>
                    <a:pt x="4898" y="6950"/>
                    <a:pt x="6959" y="5219"/>
                  </a:cubicBezTo>
                  <a:cubicBezTo>
                    <a:pt x="8761" y="3702"/>
                    <a:pt x="10563" y="2195"/>
                    <a:pt x="12365" y="678"/>
                  </a:cubicBezTo>
                  <a:cubicBezTo>
                    <a:pt x="12534" y="535"/>
                    <a:pt x="12820" y="428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8"/>
            <p:cNvSpPr/>
            <p:nvPr/>
          </p:nvSpPr>
          <p:spPr>
            <a:xfrm>
              <a:off x="3285550" y="1353125"/>
              <a:ext cx="294850" cy="248400"/>
            </a:xfrm>
            <a:custGeom>
              <a:avLst/>
              <a:gdLst/>
              <a:ahLst/>
              <a:cxnLst/>
              <a:rect l="l" t="t" r="r" b="b"/>
              <a:pathLst>
                <a:path w="11794" h="9936" extrusionOk="0">
                  <a:moveTo>
                    <a:pt x="11559" y="1"/>
                  </a:moveTo>
                  <a:cubicBezTo>
                    <a:pt x="11350" y="1"/>
                    <a:pt x="11267" y="101"/>
                    <a:pt x="11178" y="176"/>
                  </a:cubicBezTo>
                  <a:cubicBezTo>
                    <a:pt x="10277" y="935"/>
                    <a:pt x="9376" y="1684"/>
                    <a:pt x="8475" y="2442"/>
                  </a:cubicBezTo>
                  <a:cubicBezTo>
                    <a:pt x="5799" y="4690"/>
                    <a:pt x="3123" y="6938"/>
                    <a:pt x="446" y="9187"/>
                  </a:cubicBezTo>
                  <a:cubicBezTo>
                    <a:pt x="268" y="9347"/>
                    <a:pt x="0" y="9463"/>
                    <a:pt x="0" y="9936"/>
                  </a:cubicBezTo>
                  <a:cubicBezTo>
                    <a:pt x="3979" y="6599"/>
                    <a:pt x="7851" y="3352"/>
                    <a:pt x="11794" y="34"/>
                  </a:cubicBezTo>
                  <a:cubicBezTo>
                    <a:pt x="11701" y="10"/>
                    <a:pt x="11624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8"/>
            <p:cNvSpPr/>
            <p:nvPr/>
          </p:nvSpPr>
          <p:spPr>
            <a:xfrm>
              <a:off x="3496300" y="1601500"/>
              <a:ext cx="285725" cy="241300"/>
            </a:xfrm>
            <a:custGeom>
              <a:avLst/>
              <a:gdLst/>
              <a:ahLst/>
              <a:cxnLst/>
              <a:rect l="l" t="t" r="r" b="b"/>
              <a:pathLst>
                <a:path w="11429" h="9652" extrusionOk="0">
                  <a:moveTo>
                    <a:pt x="11348" y="1"/>
                  </a:moveTo>
                  <a:cubicBezTo>
                    <a:pt x="7539" y="3195"/>
                    <a:pt x="3765" y="6344"/>
                    <a:pt x="1" y="9529"/>
                  </a:cubicBezTo>
                  <a:cubicBezTo>
                    <a:pt x="94" y="9622"/>
                    <a:pt x="163" y="9652"/>
                    <a:pt x="215" y="9652"/>
                  </a:cubicBezTo>
                  <a:cubicBezTo>
                    <a:pt x="253" y="9652"/>
                    <a:pt x="281" y="9636"/>
                    <a:pt x="304" y="9618"/>
                  </a:cubicBezTo>
                  <a:cubicBezTo>
                    <a:pt x="3988" y="6522"/>
                    <a:pt x="7673" y="3427"/>
                    <a:pt x="11357" y="331"/>
                  </a:cubicBezTo>
                  <a:cubicBezTo>
                    <a:pt x="11428" y="277"/>
                    <a:pt x="11428" y="197"/>
                    <a:pt x="11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8"/>
            <p:cNvSpPr/>
            <p:nvPr/>
          </p:nvSpPr>
          <p:spPr>
            <a:xfrm>
              <a:off x="3289550" y="1349075"/>
              <a:ext cx="247600" cy="210300"/>
            </a:xfrm>
            <a:custGeom>
              <a:avLst/>
              <a:gdLst/>
              <a:ahLst/>
              <a:cxnLst/>
              <a:rect l="l" t="t" r="r" b="b"/>
              <a:pathLst>
                <a:path w="9904" h="8412" extrusionOk="0">
                  <a:moveTo>
                    <a:pt x="9664" y="0"/>
                  </a:moveTo>
                  <a:cubicBezTo>
                    <a:pt x="9641" y="0"/>
                    <a:pt x="9622" y="6"/>
                    <a:pt x="9609" y="17"/>
                  </a:cubicBezTo>
                  <a:cubicBezTo>
                    <a:pt x="6469" y="2631"/>
                    <a:pt x="3337" y="5254"/>
                    <a:pt x="197" y="7877"/>
                  </a:cubicBezTo>
                  <a:cubicBezTo>
                    <a:pt x="99" y="7966"/>
                    <a:pt x="1" y="8055"/>
                    <a:pt x="19" y="8412"/>
                  </a:cubicBezTo>
                  <a:cubicBezTo>
                    <a:pt x="3373" y="5593"/>
                    <a:pt x="6638" y="2845"/>
                    <a:pt x="9903" y="106"/>
                  </a:cubicBezTo>
                  <a:cubicBezTo>
                    <a:pt x="9797" y="32"/>
                    <a:pt x="9718" y="0"/>
                    <a:pt x="9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8"/>
            <p:cNvSpPr/>
            <p:nvPr/>
          </p:nvSpPr>
          <p:spPr>
            <a:xfrm>
              <a:off x="3538900" y="1645225"/>
              <a:ext cx="238000" cy="199925"/>
            </a:xfrm>
            <a:custGeom>
              <a:avLst/>
              <a:gdLst/>
              <a:ahLst/>
              <a:cxnLst/>
              <a:rect l="l" t="t" r="r" b="b"/>
              <a:pathLst>
                <a:path w="9520" h="7997" extrusionOk="0">
                  <a:moveTo>
                    <a:pt x="9501" y="0"/>
                  </a:moveTo>
                  <a:lnTo>
                    <a:pt x="9501" y="0"/>
                  </a:lnTo>
                  <a:cubicBezTo>
                    <a:pt x="8832" y="429"/>
                    <a:pt x="473" y="7458"/>
                    <a:pt x="0" y="7985"/>
                  </a:cubicBezTo>
                  <a:cubicBezTo>
                    <a:pt x="46" y="7993"/>
                    <a:pt x="88" y="7996"/>
                    <a:pt x="127" y="7996"/>
                  </a:cubicBezTo>
                  <a:cubicBezTo>
                    <a:pt x="443" y="7996"/>
                    <a:pt x="575" y="7762"/>
                    <a:pt x="750" y="7619"/>
                  </a:cubicBezTo>
                  <a:cubicBezTo>
                    <a:pt x="2168" y="6450"/>
                    <a:pt x="3578" y="5264"/>
                    <a:pt x="4987" y="4077"/>
                  </a:cubicBezTo>
                  <a:cubicBezTo>
                    <a:pt x="6334" y="2944"/>
                    <a:pt x="7681" y="1811"/>
                    <a:pt x="9029" y="670"/>
                  </a:cubicBezTo>
                  <a:cubicBezTo>
                    <a:pt x="9225" y="509"/>
                    <a:pt x="9519" y="384"/>
                    <a:pt x="9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8"/>
            <p:cNvSpPr/>
            <p:nvPr/>
          </p:nvSpPr>
          <p:spPr>
            <a:xfrm>
              <a:off x="3302275" y="1356400"/>
              <a:ext cx="177550" cy="151900"/>
            </a:xfrm>
            <a:custGeom>
              <a:avLst/>
              <a:gdLst/>
              <a:ahLst/>
              <a:cxnLst/>
              <a:rect l="l" t="t" r="r" b="b"/>
              <a:pathLst>
                <a:path w="7102" h="6076" extrusionOk="0">
                  <a:moveTo>
                    <a:pt x="7101" y="1"/>
                  </a:moveTo>
                  <a:cubicBezTo>
                    <a:pt x="6450" y="268"/>
                    <a:pt x="393" y="5380"/>
                    <a:pt x="0" y="6076"/>
                  </a:cubicBezTo>
                  <a:cubicBezTo>
                    <a:pt x="1776" y="4827"/>
                    <a:pt x="6825" y="491"/>
                    <a:pt x="7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8"/>
            <p:cNvSpPr/>
            <p:nvPr/>
          </p:nvSpPr>
          <p:spPr>
            <a:xfrm>
              <a:off x="3592875" y="1695625"/>
              <a:ext cx="166625" cy="141450"/>
            </a:xfrm>
            <a:custGeom>
              <a:avLst/>
              <a:gdLst/>
              <a:ahLst/>
              <a:cxnLst/>
              <a:rect l="l" t="t" r="r" b="b"/>
              <a:pathLst>
                <a:path w="6665" h="5658" extrusionOk="0">
                  <a:moveTo>
                    <a:pt x="6664" y="1"/>
                  </a:moveTo>
                  <a:cubicBezTo>
                    <a:pt x="4390" y="1910"/>
                    <a:pt x="2213" y="3738"/>
                    <a:pt x="0" y="5603"/>
                  </a:cubicBezTo>
                  <a:cubicBezTo>
                    <a:pt x="87" y="5641"/>
                    <a:pt x="161" y="5657"/>
                    <a:pt x="226" y="5657"/>
                  </a:cubicBezTo>
                  <a:cubicBezTo>
                    <a:pt x="403" y="5657"/>
                    <a:pt x="514" y="5540"/>
                    <a:pt x="625" y="5442"/>
                  </a:cubicBezTo>
                  <a:cubicBezTo>
                    <a:pt x="2534" y="3846"/>
                    <a:pt x="4443" y="2249"/>
                    <a:pt x="6343" y="652"/>
                  </a:cubicBezTo>
                  <a:cubicBezTo>
                    <a:pt x="6495" y="527"/>
                    <a:pt x="6664" y="393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7" name="Google Shape;1057;p28"/>
          <p:cNvGrpSpPr/>
          <p:nvPr/>
        </p:nvGrpSpPr>
        <p:grpSpPr>
          <a:xfrm>
            <a:off x="1700934" y="4283659"/>
            <a:ext cx="603243" cy="231587"/>
            <a:chOff x="2210725" y="4040600"/>
            <a:chExt cx="842400" cy="323400"/>
          </a:xfrm>
        </p:grpSpPr>
        <p:sp>
          <p:nvSpPr>
            <p:cNvPr id="1058" name="Google Shape;1058;p28"/>
            <p:cNvSpPr/>
            <p:nvPr/>
          </p:nvSpPr>
          <p:spPr>
            <a:xfrm>
              <a:off x="2842525" y="4040600"/>
              <a:ext cx="210600" cy="323400"/>
            </a:xfrm>
            <a:prstGeom prst="chevron">
              <a:avLst>
                <a:gd name="adj" fmla="val 6545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8"/>
            <p:cNvSpPr/>
            <p:nvPr/>
          </p:nvSpPr>
          <p:spPr>
            <a:xfrm>
              <a:off x="2631925" y="4040600"/>
              <a:ext cx="210600" cy="323400"/>
            </a:xfrm>
            <a:prstGeom prst="chevron">
              <a:avLst>
                <a:gd name="adj" fmla="val 65456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8"/>
            <p:cNvSpPr/>
            <p:nvPr/>
          </p:nvSpPr>
          <p:spPr>
            <a:xfrm>
              <a:off x="2421325" y="4040600"/>
              <a:ext cx="210600" cy="323400"/>
            </a:xfrm>
            <a:prstGeom prst="chevron">
              <a:avLst>
                <a:gd name="adj" fmla="val 65456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8"/>
            <p:cNvSpPr/>
            <p:nvPr/>
          </p:nvSpPr>
          <p:spPr>
            <a:xfrm>
              <a:off x="2210725" y="4040600"/>
              <a:ext cx="210600" cy="323400"/>
            </a:xfrm>
            <a:prstGeom prst="chevron">
              <a:avLst>
                <a:gd name="adj" fmla="val 6545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2" name="Google Shape;1062;p28"/>
          <p:cNvSpPr txBox="1">
            <a:spLocks noGrp="1"/>
          </p:cNvSpPr>
          <p:nvPr>
            <p:ph type="ctrTitle"/>
          </p:nvPr>
        </p:nvSpPr>
        <p:spPr>
          <a:xfrm>
            <a:off x="4251200" y="859850"/>
            <a:ext cx="4179600" cy="294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 dirty="0">
                <a:solidFill>
                  <a:schemeClr val="dk1"/>
                </a:solidFill>
              </a:rPr>
              <a:t>Biblioteca</a:t>
            </a:r>
            <a:endParaRPr sz="11000" dirty="0">
              <a:solidFill>
                <a:schemeClr val="dk1"/>
              </a:solidFill>
            </a:endParaRPr>
          </a:p>
        </p:txBody>
      </p:sp>
      <p:sp>
        <p:nvSpPr>
          <p:cNvPr id="1063" name="Google Shape;1063;p28"/>
          <p:cNvSpPr txBox="1">
            <a:spLocks noGrp="1"/>
          </p:cNvSpPr>
          <p:nvPr>
            <p:ph type="subTitle" idx="1"/>
          </p:nvPr>
        </p:nvSpPr>
        <p:spPr>
          <a:xfrm>
            <a:off x="4251150" y="3807850"/>
            <a:ext cx="41796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Equipo 1</a:t>
            </a:r>
            <a:endParaRPr dirty="0"/>
          </a:p>
        </p:txBody>
      </p:sp>
      <p:sp>
        <p:nvSpPr>
          <p:cNvPr id="1064" name="Google Shape;1064;p28"/>
          <p:cNvSpPr/>
          <p:nvPr/>
        </p:nvSpPr>
        <p:spPr>
          <a:xfrm>
            <a:off x="4198475" y="1464400"/>
            <a:ext cx="231600" cy="2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5" name="Google Shape;1065;p28"/>
          <p:cNvGrpSpPr/>
          <p:nvPr/>
        </p:nvGrpSpPr>
        <p:grpSpPr>
          <a:xfrm rot="3000838">
            <a:off x="7898027" y="517801"/>
            <a:ext cx="884930" cy="536356"/>
            <a:chOff x="7867315" y="323427"/>
            <a:chExt cx="884931" cy="536356"/>
          </a:xfrm>
        </p:grpSpPr>
        <p:grpSp>
          <p:nvGrpSpPr>
            <p:cNvPr id="1066" name="Google Shape;1066;p28"/>
            <p:cNvGrpSpPr/>
            <p:nvPr/>
          </p:nvGrpSpPr>
          <p:grpSpPr>
            <a:xfrm flipH="1">
              <a:off x="7867315" y="323427"/>
              <a:ext cx="536838" cy="536356"/>
              <a:chOff x="3285550" y="1349075"/>
              <a:chExt cx="496475" cy="496075"/>
            </a:xfrm>
          </p:grpSpPr>
          <p:sp>
            <p:nvSpPr>
              <p:cNvPr id="1067" name="Google Shape;1067;p28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28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8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8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8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28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28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8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8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8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28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28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8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8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8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8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3" name="Google Shape;1083;p28"/>
            <p:cNvGrpSpPr/>
            <p:nvPr/>
          </p:nvGrpSpPr>
          <p:grpSpPr>
            <a:xfrm flipH="1">
              <a:off x="8215408" y="323427"/>
              <a:ext cx="536838" cy="536356"/>
              <a:chOff x="3285550" y="1349075"/>
              <a:chExt cx="496475" cy="496075"/>
            </a:xfrm>
          </p:grpSpPr>
          <p:sp>
            <p:nvSpPr>
              <p:cNvPr id="1084" name="Google Shape;1084;p28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8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8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8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8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28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28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8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28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8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28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28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8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28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28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28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42" name="Google Shape;1442;p37"/>
          <p:cNvCxnSpPr/>
          <p:nvPr/>
        </p:nvCxnSpPr>
        <p:spPr>
          <a:xfrm>
            <a:off x="2977825" y="2225850"/>
            <a:ext cx="958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oval" w="med" len="med"/>
            <a:tailEnd type="none" w="med" len="med"/>
          </a:ln>
        </p:spPr>
      </p:cxnSp>
      <p:cxnSp>
        <p:nvCxnSpPr>
          <p:cNvPr id="1443" name="Google Shape;1443;p37"/>
          <p:cNvCxnSpPr/>
          <p:nvPr/>
        </p:nvCxnSpPr>
        <p:spPr>
          <a:xfrm>
            <a:off x="2977825" y="3652800"/>
            <a:ext cx="958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oval" w="med" len="med"/>
            <a:tailEnd type="none" w="med" len="med"/>
          </a:ln>
        </p:spPr>
      </p:cxnSp>
      <p:cxnSp>
        <p:nvCxnSpPr>
          <p:cNvPr id="1444" name="Google Shape;1444;p37"/>
          <p:cNvCxnSpPr/>
          <p:nvPr/>
        </p:nvCxnSpPr>
        <p:spPr>
          <a:xfrm>
            <a:off x="5240575" y="2225850"/>
            <a:ext cx="958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med" len="med"/>
            <a:tailEnd type="oval" w="med" len="med"/>
          </a:ln>
        </p:spPr>
      </p:cxnSp>
      <p:cxnSp>
        <p:nvCxnSpPr>
          <p:cNvPr id="1445" name="Google Shape;1445;p37"/>
          <p:cNvCxnSpPr/>
          <p:nvPr/>
        </p:nvCxnSpPr>
        <p:spPr>
          <a:xfrm>
            <a:off x="5240575" y="3652800"/>
            <a:ext cx="958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med" len="med"/>
            <a:tailEnd type="oval" w="med" len="med"/>
          </a:ln>
        </p:spPr>
      </p:cxnSp>
      <p:cxnSp>
        <p:nvCxnSpPr>
          <p:cNvPr id="1446" name="Google Shape;1446;p37"/>
          <p:cNvCxnSpPr/>
          <p:nvPr/>
        </p:nvCxnSpPr>
        <p:spPr>
          <a:xfrm>
            <a:off x="4002100" y="3652825"/>
            <a:ext cx="1173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447" name="Google Shape;1447;p37"/>
          <p:cNvCxnSpPr/>
          <p:nvPr/>
        </p:nvCxnSpPr>
        <p:spPr>
          <a:xfrm>
            <a:off x="4002100" y="2225850"/>
            <a:ext cx="1173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448" name="Google Shape;1448;p37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Consideraciones</a:t>
            </a:r>
            <a:endParaRPr dirty="0"/>
          </a:p>
        </p:txBody>
      </p:sp>
      <p:sp>
        <p:nvSpPr>
          <p:cNvPr id="1449" name="Google Shape;1449;p37"/>
          <p:cNvSpPr txBox="1">
            <a:spLocks noGrp="1"/>
          </p:cNvSpPr>
          <p:nvPr>
            <p:ph type="subTitle" idx="6"/>
          </p:nvPr>
        </p:nvSpPr>
        <p:spPr>
          <a:xfrm>
            <a:off x="655420" y="3269743"/>
            <a:ext cx="1978200" cy="66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Tiempos de préstamo.</a:t>
            </a:r>
            <a:endParaRPr dirty="0"/>
          </a:p>
        </p:txBody>
      </p:sp>
      <p:sp>
        <p:nvSpPr>
          <p:cNvPr id="1451" name="Google Shape;1451;p37"/>
          <p:cNvSpPr txBox="1">
            <a:spLocks noGrp="1"/>
          </p:cNvSpPr>
          <p:nvPr>
            <p:ph type="subTitle" idx="1"/>
          </p:nvPr>
        </p:nvSpPr>
        <p:spPr>
          <a:xfrm>
            <a:off x="730922" y="1873619"/>
            <a:ext cx="1978200" cy="66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Control de </a:t>
            </a:r>
            <a:r>
              <a:rPr lang="en-US" dirty="0" err="1"/>
              <a:t>disponibilidad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453" name="Google Shape;1453;p37"/>
          <p:cNvSpPr txBox="1">
            <a:spLocks noGrp="1"/>
          </p:cNvSpPr>
          <p:nvPr>
            <p:ph type="subTitle" idx="4"/>
          </p:nvPr>
        </p:nvSpPr>
        <p:spPr>
          <a:xfrm>
            <a:off x="6416522" y="1873619"/>
            <a:ext cx="1978200" cy="66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Límite</a:t>
            </a:r>
            <a:r>
              <a:rPr lang="en-US" dirty="0"/>
              <a:t> de </a:t>
            </a:r>
            <a:r>
              <a:rPr lang="en-US" dirty="0" err="1"/>
              <a:t>préstamos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usuario</a:t>
            </a:r>
            <a:r>
              <a:rPr lang="en-US" dirty="0"/>
              <a:t> (5).</a:t>
            </a:r>
            <a:endParaRPr dirty="0"/>
          </a:p>
        </p:txBody>
      </p:sp>
      <p:sp>
        <p:nvSpPr>
          <p:cNvPr id="1456" name="Google Shape;1456;p37"/>
          <p:cNvSpPr txBox="1">
            <a:spLocks noGrp="1"/>
          </p:cNvSpPr>
          <p:nvPr>
            <p:ph type="subTitle" idx="8"/>
          </p:nvPr>
        </p:nvSpPr>
        <p:spPr>
          <a:xfrm>
            <a:off x="6445802" y="3348613"/>
            <a:ext cx="1978200" cy="66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Identificador único.</a:t>
            </a:r>
            <a:endParaRPr dirty="0"/>
          </a:p>
        </p:txBody>
      </p:sp>
      <p:sp>
        <p:nvSpPr>
          <p:cNvPr id="1457" name="Google Shape;1457;p37"/>
          <p:cNvSpPr/>
          <p:nvPr/>
        </p:nvSpPr>
        <p:spPr>
          <a:xfrm>
            <a:off x="3425958" y="1882224"/>
            <a:ext cx="708009" cy="673613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8" name="Google Shape;1458;p37"/>
          <p:cNvSpPr/>
          <p:nvPr/>
        </p:nvSpPr>
        <p:spPr>
          <a:xfrm>
            <a:off x="3425958" y="3315999"/>
            <a:ext cx="708009" cy="673613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9" name="Google Shape;1459;p37"/>
          <p:cNvSpPr/>
          <p:nvPr/>
        </p:nvSpPr>
        <p:spPr>
          <a:xfrm>
            <a:off x="5010033" y="1882224"/>
            <a:ext cx="708009" cy="673613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0" name="Google Shape;1460;p37"/>
          <p:cNvSpPr/>
          <p:nvPr/>
        </p:nvSpPr>
        <p:spPr>
          <a:xfrm>
            <a:off x="5010033" y="3315999"/>
            <a:ext cx="708009" cy="673613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1" name="Google Shape;1461;p37"/>
          <p:cNvGrpSpPr/>
          <p:nvPr/>
        </p:nvGrpSpPr>
        <p:grpSpPr>
          <a:xfrm>
            <a:off x="3582807" y="2115510"/>
            <a:ext cx="394340" cy="206964"/>
            <a:chOff x="2084325" y="363300"/>
            <a:chExt cx="484150" cy="254100"/>
          </a:xfrm>
        </p:grpSpPr>
        <p:sp>
          <p:nvSpPr>
            <p:cNvPr id="1462" name="Google Shape;1462;p37"/>
            <p:cNvSpPr/>
            <p:nvPr/>
          </p:nvSpPr>
          <p:spPr>
            <a:xfrm>
              <a:off x="2084325" y="363300"/>
              <a:ext cx="484150" cy="254100"/>
            </a:xfrm>
            <a:custGeom>
              <a:avLst/>
              <a:gdLst/>
              <a:ahLst/>
              <a:cxnLst/>
              <a:rect l="l" t="t" r="r" b="b"/>
              <a:pathLst>
                <a:path w="19366" h="10164" extrusionOk="0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63" name="Google Shape;1463;p37"/>
            <p:cNvSpPr/>
            <p:nvPr/>
          </p:nvSpPr>
          <p:spPr>
            <a:xfrm>
              <a:off x="2250600" y="419775"/>
              <a:ext cx="145175" cy="141125"/>
            </a:xfrm>
            <a:custGeom>
              <a:avLst/>
              <a:gdLst/>
              <a:ahLst/>
              <a:cxnLst/>
              <a:rect l="l" t="t" r="r" b="b"/>
              <a:pathLst>
                <a:path w="5807" h="5645" extrusionOk="0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64" name="Google Shape;1464;p37"/>
          <p:cNvGrpSpPr/>
          <p:nvPr/>
        </p:nvGrpSpPr>
        <p:grpSpPr>
          <a:xfrm>
            <a:off x="3628704" y="3495858"/>
            <a:ext cx="302989" cy="313947"/>
            <a:chOff x="3357325" y="2093500"/>
            <a:chExt cx="311525" cy="322825"/>
          </a:xfrm>
        </p:grpSpPr>
        <p:sp>
          <p:nvSpPr>
            <p:cNvPr id="1465" name="Google Shape;1465;p37"/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66" name="Google Shape;1466;p37"/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67" name="Google Shape;1467;p37"/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77" name="Google Shape;1477;p37"/>
          <p:cNvGrpSpPr/>
          <p:nvPr/>
        </p:nvGrpSpPr>
        <p:grpSpPr>
          <a:xfrm>
            <a:off x="5200045" y="2057905"/>
            <a:ext cx="328873" cy="322330"/>
            <a:chOff x="-60988625" y="3740800"/>
            <a:chExt cx="316650" cy="310350"/>
          </a:xfrm>
        </p:grpSpPr>
        <p:sp>
          <p:nvSpPr>
            <p:cNvPr id="1478" name="Google Shape;1478;p37"/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7"/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7"/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Graphic 11" descr="Employee badge with solid fill">
            <a:extLst>
              <a:ext uri="{FF2B5EF4-FFF2-40B4-BE49-F238E27FC236}">
                <a16:creationId xmlns:a16="http://schemas.microsoft.com/office/drawing/2014/main" id="{3E9BD49E-2DA2-9F61-6594-C50CFE5CA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14512" y="3385337"/>
            <a:ext cx="424468" cy="4244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-up of blueprints">
            <a:extLst>
              <a:ext uri="{FF2B5EF4-FFF2-40B4-BE49-F238E27FC236}">
                <a16:creationId xmlns:a16="http://schemas.microsoft.com/office/drawing/2014/main" id="{0676CD18-C4D0-9D6A-9C92-1F3FFB61A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5848" y="940556"/>
            <a:ext cx="4054549" cy="2702373"/>
          </a:xfrm>
          <a:prstGeom prst="rect">
            <a:avLst/>
          </a:prstGeom>
        </p:spPr>
      </p:pic>
      <p:sp>
        <p:nvSpPr>
          <p:cNvPr id="1250" name="Google Shape;1250;p33"/>
          <p:cNvSpPr/>
          <p:nvPr/>
        </p:nvSpPr>
        <p:spPr>
          <a:xfrm>
            <a:off x="4809377" y="-4761"/>
            <a:ext cx="4334623" cy="5138076"/>
          </a:xfrm>
          <a:custGeom>
            <a:avLst/>
            <a:gdLst/>
            <a:ahLst/>
            <a:cxnLst/>
            <a:rect l="l" t="t" r="r" b="b"/>
            <a:pathLst>
              <a:path w="137287" h="160427" extrusionOk="0">
                <a:moveTo>
                  <a:pt x="94439" y="31272"/>
                </a:moveTo>
                <a:cubicBezTo>
                  <a:pt x="98069" y="31272"/>
                  <a:pt x="101636" y="31733"/>
                  <a:pt x="105028" y="33321"/>
                </a:cubicBezTo>
                <a:cubicBezTo>
                  <a:pt x="105688" y="33624"/>
                  <a:pt x="106331" y="33963"/>
                  <a:pt x="106759" y="34578"/>
                </a:cubicBezTo>
                <a:cubicBezTo>
                  <a:pt x="107223" y="35033"/>
                  <a:pt x="107856" y="35221"/>
                  <a:pt x="108383" y="35587"/>
                </a:cubicBezTo>
                <a:cubicBezTo>
                  <a:pt x="110925" y="37317"/>
                  <a:pt x="113075" y="39467"/>
                  <a:pt x="114948" y="41894"/>
                </a:cubicBezTo>
                <a:cubicBezTo>
                  <a:pt x="117723" y="45507"/>
                  <a:pt x="119757" y="49530"/>
                  <a:pt x="121434" y="53741"/>
                </a:cubicBezTo>
                <a:cubicBezTo>
                  <a:pt x="122933" y="57496"/>
                  <a:pt x="124066" y="61359"/>
                  <a:pt x="125020" y="65276"/>
                </a:cubicBezTo>
                <a:cubicBezTo>
                  <a:pt x="125145" y="65793"/>
                  <a:pt x="125101" y="66346"/>
                  <a:pt x="125404" y="66810"/>
                </a:cubicBezTo>
                <a:cubicBezTo>
                  <a:pt x="125493" y="66899"/>
                  <a:pt x="125493" y="67006"/>
                  <a:pt x="125431" y="67113"/>
                </a:cubicBezTo>
                <a:cubicBezTo>
                  <a:pt x="125359" y="67310"/>
                  <a:pt x="125431" y="67461"/>
                  <a:pt x="125556" y="67613"/>
                </a:cubicBezTo>
                <a:cubicBezTo>
                  <a:pt x="126180" y="69201"/>
                  <a:pt x="126555" y="70860"/>
                  <a:pt x="126858" y="72528"/>
                </a:cubicBezTo>
                <a:cubicBezTo>
                  <a:pt x="127491" y="75945"/>
                  <a:pt x="127946" y="79380"/>
                  <a:pt x="128276" y="82832"/>
                </a:cubicBezTo>
                <a:cubicBezTo>
                  <a:pt x="128517" y="85268"/>
                  <a:pt x="128705" y="87712"/>
                  <a:pt x="128838" y="90165"/>
                </a:cubicBezTo>
                <a:cubicBezTo>
                  <a:pt x="128954" y="92431"/>
                  <a:pt x="129008" y="94697"/>
                  <a:pt x="129124" y="96963"/>
                </a:cubicBezTo>
                <a:cubicBezTo>
                  <a:pt x="129160" y="97525"/>
                  <a:pt x="129079" y="98078"/>
                  <a:pt x="128794" y="98587"/>
                </a:cubicBezTo>
                <a:cubicBezTo>
                  <a:pt x="128714" y="99836"/>
                  <a:pt x="128812" y="101093"/>
                  <a:pt x="128642" y="102351"/>
                </a:cubicBezTo>
                <a:cubicBezTo>
                  <a:pt x="128205" y="105652"/>
                  <a:pt x="126662" y="108293"/>
                  <a:pt x="124075" y="110344"/>
                </a:cubicBezTo>
                <a:cubicBezTo>
                  <a:pt x="121943" y="112031"/>
                  <a:pt x="119489" y="113074"/>
                  <a:pt x="116920" y="113850"/>
                </a:cubicBezTo>
                <a:cubicBezTo>
                  <a:pt x="114119" y="114689"/>
                  <a:pt x="111255" y="115162"/>
                  <a:pt x="108356" y="115492"/>
                </a:cubicBezTo>
                <a:cubicBezTo>
                  <a:pt x="104964" y="115882"/>
                  <a:pt x="101561" y="115994"/>
                  <a:pt x="98157" y="115994"/>
                </a:cubicBezTo>
                <a:cubicBezTo>
                  <a:pt x="96028" y="115994"/>
                  <a:pt x="93899" y="115950"/>
                  <a:pt x="91772" y="115902"/>
                </a:cubicBezTo>
                <a:cubicBezTo>
                  <a:pt x="89015" y="115831"/>
                  <a:pt x="86267" y="115635"/>
                  <a:pt x="83520" y="115438"/>
                </a:cubicBezTo>
                <a:cubicBezTo>
                  <a:pt x="80701" y="115224"/>
                  <a:pt x="77881" y="114948"/>
                  <a:pt x="75062" y="114689"/>
                </a:cubicBezTo>
                <a:cubicBezTo>
                  <a:pt x="73251" y="114528"/>
                  <a:pt x="71440" y="114341"/>
                  <a:pt x="69630" y="114189"/>
                </a:cubicBezTo>
                <a:cubicBezTo>
                  <a:pt x="69340" y="114161"/>
                  <a:pt x="69062" y="114010"/>
                  <a:pt x="68768" y="114010"/>
                </a:cubicBezTo>
                <a:cubicBezTo>
                  <a:pt x="68691" y="114010"/>
                  <a:pt x="68612" y="114021"/>
                  <a:pt x="68532" y="114047"/>
                </a:cubicBezTo>
                <a:cubicBezTo>
                  <a:pt x="68149" y="114190"/>
                  <a:pt x="67755" y="114236"/>
                  <a:pt x="67361" y="114236"/>
                </a:cubicBezTo>
                <a:cubicBezTo>
                  <a:pt x="66874" y="114236"/>
                  <a:pt x="66387" y="114166"/>
                  <a:pt x="65918" y="114127"/>
                </a:cubicBezTo>
                <a:cubicBezTo>
                  <a:pt x="61725" y="113761"/>
                  <a:pt x="57533" y="113271"/>
                  <a:pt x="53340" y="112887"/>
                </a:cubicBezTo>
                <a:cubicBezTo>
                  <a:pt x="50735" y="112655"/>
                  <a:pt x="48130" y="112432"/>
                  <a:pt x="45525" y="112245"/>
                </a:cubicBezTo>
                <a:cubicBezTo>
                  <a:pt x="42483" y="112039"/>
                  <a:pt x="39441" y="112039"/>
                  <a:pt x="36399" y="111932"/>
                </a:cubicBezTo>
                <a:cubicBezTo>
                  <a:pt x="31010" y="111745"/>
                  <a:pt x="25774" y="110817"/>
                  <a:pt x="20956" y="108212"/>
                </a:cubicBezTo>
                <a:cubicBezTo>
                  <a:pt x="17682" y="106446"/>
                  <a:pt x="14944" y="104064"/>
                  <a:pt x="12749" y="101058"/>
                </a:cubicBezTo>
                <a:cubicBezTo>
                  <a:pt x="9395" y="96463"/>
                  <a:pt x="7655" y="91227"/>
                  <a:pt x="6567" y="85723"/>
                </a:cubicBezTo>
                <a:cubicBezTo>
                  <a:pt x="5853" y="82101"/>
                  <a:pt x="5434" y="78452"/>
                  <a:pt x="5228" y="74768"/>
                </a:cubicBezTo>
                <a:cubicBezTo>
                  <a:pt x="5166" y="73643"/>
                  <a:pt x="5148" y="72519"/>
                  <a:pt x="5068" y="71404"/>
                </a:cubicBezTo>
                <a:cubicBezTo>
                  <a:pt x="5318" y="70236"/>
                  <a:pt x="5175" y="69040"/>
                  <a:pt x="5211" y="67863"/>
                </a:cubicBezTo>
                <a:cubicBezTo>
                  <a:pt x="5211" y="67765"/>
                  <a:pt x="5237" y="67675"/>
                  <a:pt x="5300" y="67595"/>
                </a:cubicBezTo>
                <a:cubicBezTo>
                  <a:pt x="5300" y="66096"/>
                  <a:pt x="5300" y="64607"/>
                  <a:pt x="5550" y="63126"/>
                </a:cubicBezTo>
                <a:cubicBezTo>
                  <a:pt x="6031" y="60324"/>
                  <a:pt x="7218" y="57835"/>
                  <a:pt x="8904" y="55578"/>
                </a:cubicBezTo>
                <a:cubicBezTo>
                  <a:pt x="10813" y="53027"/>
                  <a:pt x="13186" y="50966"/>
                  <a:pt x="15800" y="49155"/>
                </a:cubicBezTo>
                <a:cubicBezTo>
                  <a:pt x="19913" y="46310"/>
                  <a:pt x="24400" y="44195"/>
                  <a:pt x="29057" y="42411"/>
                </a:cubicBezTo>
                <a:cubicBezTo>
                  <a:pt x="34891" y="40163"/>
                  <a:pt x="40904" y="38495"/>
                  <a:pt x="46997" y="37112"/>
                </a:cubicBezTo>
                <a:cubicBezTo>
                  <a:pt x="50405" y="36336"/>
                  <a:pt x="53839" y="35685"/>
                  <a:pt x="57283" y="35060"/>
                </a:cubicBezTo>
                <a:cubicBezTo>
                  <a:pt x="57368" y="35046"/>
                  <a:pt x="57455" y="35043"/>
                  <a:pt x="57543" y="35043"/>
                </a:cubicBezTo>
                <a:cubicBezTo>
                  <a:pt x="57625" y="35043"/>
                  <a:pt x="57707" y="35046"/>
                  <a:pt x="57789" y="35046"/>
                </a:cubicBezTo>
                <a:cubicBezTo>
                  <a:pt x="58018" y="35046"/>
                  <a:pt x="58243" y="35024"/>
                  <a:pt x="58443" y="34855"/>
                </a:cubicBezTo>
                <a:cubicBezTo>
                  <a:pt x="58585" y="34739"/>
                  <a:pt x="58764" y="34766"/>
                  <a:pt x="58924" y="34703"/>
                </a:cubicBezTo>
                <a:cubicBezTo>
                  <a:pt x="59156" y="34703"/>
                  <a:pt x="59361" y="34623"/>
                  <a:pt x="59575" y="34552"/>
                </a:cubicBezTo>
                <a:cubicBezTo>
                  <a:pt x="62600" y="33713"/>
                  <a:pt x="65713" y="33454"/>
                  <a:pt x="68809" y="33053"/>
                </a:cubicBezTo>
                <a:cubicBezTo>
                  <a:pt x="71690" y="32678"/>
                  <a:pt x="74581" y="32402"/>
                  <a:pt x="77480" y="32143"/>
                </a:cubicBezTo>
                <a:cubicBezTo>
                  <a:pt x="79229" y="31991"/>
                  <a:pt x="80995" y="31902"/>
                  <a:pt x="82743" y="31759"/>
                </a:cubicBezTo>
                <a:cubicBezTo>
                  <a:pt x="85777" y="31519"/>
                  <a:pt x="88819" y="31492"/>
                  <a:pt x="91861" y="31340"/>
                </a:cubicBezTo>
                <a:cubicBezTo>
                  <a:pt x="92723" y="31298"/>
                  <a:pt x="93583" y="31272"/>
                  <a:pt x="94439" y="31272"/>
                </a:cubicBezTo>
                <a:close/>
                <a:moveTo>
                  <a:pt x="1" y="1"/>
                </a:moveTo>
                <a:lnTo>
                  <a:pt x="1" y="160427"/>
                </a:lnTo>
                <a:lnTo>
                  <a:pt x="137090" y="160427"/>
                </a:lnTo>
                <a:lnTo>
                  <a:pt x="137090" y="148080"/>
                </a:lnTo>
                <a:cubicBezTo>
                  <a:pt x="137162" y="148036"/>
                  <a:pt x="137224" y="147973"/>
                  <a:pt x="137287" y="147902"/>
                </a:cubicBezTo>
                <a:lnTo>
                  <a:pt x="137287" y="3863"/>
                </a:lnTo>
                <a:cubicBezTo>
                  <a:pt x="137224" y="3783"/>
                  <a:pt x="137162" y="3730"/>
                  <a:pt x="137090" y="3676"/>
                </a:cubicBezTo>
                <a:lnTo>
                  <a:pt x="13709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33"/>
          <p:cNvSpPr/>
          <p:nvPr/>
        </p:nvSpPr>
        <p:spPr>
          <a:xfrm>
            <a:off x="5832085" y="309"/>
            <a:ext cx="3312092" cy="184895"/>
          </a:xfrm>
          <a:custGeom>
            <a:avLst/>
            <a:gdLst/>
            <a:ahLst/>
            <a:cxnLst/>
            <a:rect l="l" t="t" r="r" b="b"/>
            <a:pathLst>
              <a:path w="103414" h="5773" extrusionOk="0">
                <a:moveTo>
                  <a:pt x="1" y="1"/>
                </a:moveTo>
                <a:cubicBezTo>
                  <a:pt x="126" y="117"/>
                  <a:pt x="286" y="125"/>
                  <a:pt x="447" y="134"/>
                </a:cubicBezTo>
                <a:cubicBezTo>
                  <a:pt x="2686" y="348"/>
                  <a:pt x="4925" y="572"/>
                  <a:pt x="7156" y="777"/>
                </a:cubicBezTo>
                <a:cubicBezTo>
                  <a:pt x="11465" y="1187"/>
                  <a:pt x="15764" y="1749"/>
                  <a:pt x="20055" y="2284"/>
                </a:cubicBezTo>
                <a:cubicBezTo>
                  <a:pt x="24775" y="2882"/>
                  <a:pt x="29494" y="3507"/>
                  <a:pt x="34213" y="4051"/>
                </a:cubicBezTo>
                <a:cubicBezTo>
                  <a:pt x="38602" y="4559"/>
                  <a:pt x="42991" y="4970"/>
                  <a:pt x="47398" y="5255"/>
                </a:cubicBezTo>
                <a:cubicBezTo>
                  <a:pt x="52064" y="5567"/>
                  <a:pt x="56748" y="5728"/>
                  <a:pt x="61422" y="5764"/>
                </a:cubicBezTo>
                <a:cubicBezTo>
                  <a:pt x="62036" y="5770"/>
                  <a:pt x="62649" y="5773"/>
                  <a:pt x="63262" y="5773"/>
                </a:cubicBezTo>
                <a:cubicBezTo>
                  <a:pt x="67868" y="5773"/>
                  <a:pt x="72472" y="5606"/>
                  <a:pt x="77070" y="5425"/>
                </a:cubicBezTo>
                <a:cubicBezTo>
                  <a:pt x="79077" y="5344"/>
                  <a:pt x="81075" y="5210"/>
                  <a:pt x="83083" y="5094"/>
                </a:cubicBezTo>
                <a:cubicBezTo>
                  <a:pt x="86312" y="4898"/>
                  <a:pt x="89542" y="4702"/>
                  <a:pt x="92771" y="4497"/>
                </a:cubicBezTo>
                <a:cubicBezTo>
                  <a:pt x="94876" y="4363"/>
                  <a:pt x="96982" y="4185"/>
                  <a:pt x="99096" y="4077"/>
                </a:cubicBezTo>
                <a:cubicBezTo>
                  <a:pt x="100338" y="4016"/>
                  <a:pt x="101581" y="3841"/>
                  <a:pt x="102829" y="3841"/>
                </a:cubicBezTo>
                <a:cubicBezTo>
                  <a:pt x="103024" y="3841"/>
                  <a:pt x="103219" y="3845"/>
                  <a:pt x="103414" y="3854"/>
                </a:cubicBezTo>
                <a:lnTo>
                  <a:pt x="10341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33"/>
          <p:cNvSpPr/>
          <p:nvPr/>
        </p:nvSpPr>
        <p:spPr>
          <a:xfrm>
            <a:off x="4837792" y="2164919"/>
            <a:ext cx="2104367" cy="1621873"/>
          </a:xfrm>
          <a:custGeom>
            <a:avLst/>
            <a:gdLst/>
            <a:ahLst/>
            <a:cxnLst/>
            <a:rect l="l" t="t" r="r" b="b"/>
            <a:pathLst>
              <a:path w="65705" h="50640" extrusionOk="0">
                <a:moveTo>
                  <a:pt x="2472" y="0"/>
                </a:moveTo>
                <a:cubicBezTo>
                  <a:pt x="2293" y="54"/>
                  <a:pt x="2240" y="214"/>
                  <a:pt x="2169" y="357"/>
                </a:cubicBezTo>
                <a:cubicBezTo>
                  <a:pt x="759" y="3301"/>
                  <a:pt x="1" y="6370"/>
                  <a:pt x="331" y="9661"/>
                </a:cubicBezTo>
                <a:cubicBezTo>
                  <a:pt x="438" y="10705"/>
                  <a:pt x="643" y="11722"/>
                  <a:pt x="857" y="12739"/>
                </a:cubicBezTo>
                <a:cubicBezTo>
                  <a:pt x="1972" y="17940"/>
                  <a:pt x="3284" y="23088"/>
                  <a:pt x="5157" y="28074"/>
                </a:cubicBezTo>
                <a:cubicBezTo>
                  <a:pt x="6754" y="32321"/>
                  <a:pt x="8699" y="36380"/>
                  <a:pt x="11429" y="40037"/>
                </a:cubicBezTo>
                <a:cubicBezTo>
                  <a:pt x="15862" y="45970"/>
                  <a:pt x="21706" y="49520"/>
                  <a:pt x="29101" y="50404"/>
                </a:cubicBezTo>
                <a:cubicBezTo>
                  <a:pt x="30455" y="50563"/>
                  <a:pt x="31807" y="50639"/>
                  <a:pt x="33155" y="50639"/>
                </a:cubicBezTo>
                <a:cubicBezTo>
                  <a:pt x="35726" y="50639"/>
                  <a:pt x="38287" y="50363"/>
                  <a:pt x="40832" y="49859"/>
                </a:cubicBezTo>
                <a:cubicBezTo>
                  <a:pt x="45998" y="48842"/>
                  <a:pt x="51216" y="48147"/>
                  <a:pt x="56444" y="47567"/>
                </a:cubicBezTo>
                <a:cubicBezTo>
                  <a:pt x="59317" y="47255"/>
                  <a:pt x="62189" y="47005"/>
                  <a:pt x="65062" y="46719"/>
                </a:cubicBezTo>
                <a:cubicBezTo>
                  <a:pt x="65312" y="46701"/>
                  <a:pt x="65544" y="46675"/>
                  <a:pt x="65704" y="46452"/>
                </a:cubicBezTo>
                <a:cubicBezTo>
                  <a:pt x="64509" y="46336"/>
                  <a:pt x="63313" y="46220"/>
                  <a:pt x="62118" y="46095"/>
                </a:cubicBezTo>
                <a:cubicBezTo>
                  <a:pt x="59326" y="45809"/>
                  <a:pt x="56533" y="45533"/>
                  <a:pt x="53741" y="45238"/>
                </a:cubicBezTo>
                <a:cubicBezTo>
                  <a:pt x="50476" y="44899"/>
                  <a:pt x="47202" y="44605"/>
                  <a:pt x="43919" y="44364"/>
                </a:cubicBezTo>
                <a:cubicBezTo>
                  <a:pt x="40538" y="44114"/>
                  <a:pt x="37139" y="44043"/>
                  <a:pt x="33749" y="43981"/>
                </a:cubicBezTo>
                <a:cubicBezTo>
                  <a:pt x="30421" y="43918"/>
                  <a:pt x="27139" y="43472"/>
                  <a:pt x="23936" y="42562"/>
                </a:cubicBezTo>
                <a:cubicBezTo>
                  <a:pt x="17727" y="40796"/>
                  <a:pt x="12758" y="37325"/>
                  <a:pt x="9252" y="31857"/>
                </a:cubicBezTo>
                <a:cubicBezTo>
                  <a:pt x="7334" y="28859"/>
                  <a:pt x="6014" y="25594"/>
                  <a:pt x="5068" y="22178"/>
                </a:cubicBezTo>
                <a:cubicBezTo>
                  <a:pt x="3409" y="16201"/>
                  <a:pt x="2793" y="10063"/>
                  <a:pt x="2597" y="3881"/>
                </a:cubicBezTo>
                <a:cubicBezTo>
                  <a:pt x="2436" y="2650"/>
                  <a:pt x="2650" y="1410"/>
                  <a:pt x="2490" y="178"/>
                </a:cubicBezTo>
                <a:cubicBezTo>
                  <a:pt x="2481" y="116"/>
                  <a:pt x="2472" y="62"/>
                  <a:pt x="247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33"/>
          <p:cNvSpPr/>
          <p:nvPr/>
        </p:nvSpPr>
        <p:spPr>
          <a:xfrm>
            <a:off x="6618969" y="864507"/>
            <a:ext cx="1556344" cy="251832"/>
          </a:xfrm>
          <a:custGeom>
            <a:avLst/>
            <a:gdLst/>
            <a:ahLst/>
            <a:cxnLst/>
            <a:rect l="l" t="t" r="r" b="b"/>
            <a:pathLst>
              <a:path w="48594" h="7863" extrusionOk="0">
                <a:moveTo>
                  <a:pt x="31211" y="0"/>
                </a:moveTo>
                <a:cubicBezTo>
                  <a:pt x="30961" y="0"/>
                  <a:pt x="30710" y="4"/>
                  <a:pt x="30457" y="13"/>
                </a:cubicBezTo>
                <a:cubicBezTo>
                  <a:pt x="28280" y="84"/>
                  <a:pt x="26166" y="539"/>
                  <a:pt x="24052" y="1012"/>
                </a:cubicBezTo>
                <a:cubicBezTo>
                  <a:pt x="16157" y="2778"/>
                  <a:pt x="8368" y="4964"/>
                  <a:pt x="696" y="7533"/>
                </a:cubicBezTo>
                <a:cubicBezTo>
                  <a:pt x="447" y="7613"/>
                  <a:pt x="197" y="7676"/>
                  <a:pt x="1" y="7863"/>
                </a:cubicBezTo>
                <a:lnTo>
                  <a:pt x="464" y="7836"/>
                </a:lnTo>
                <a:cubicBezTo>
                  <a:pt x="625" y="7738"/>
                  <a:pt x="812" y="7827"/>
                  <a:pt x="964" y="7729"/>
                </a:cubicBezTo>
                <a:cubicBezTo>
                  <a:pt x="1098" y="7711"/>
                  <a:pt x="1232" y="7702"/>
                  <a:pt x="1365" y="7685"/>
                </a:cubicBezTo>
                <a:cubicBezTo>
                  <a:pt x="5157" y="7051"/>
                  <a:pt x="8975" y="6561"/>
                  <a:pt x="12793" y="6132"/>
                </a:cubicBezTo>
                <a:cubicBezTo>
                  <a:pt x="16112" y="5767"/>
                  <a:pt x="19439" y="5472"/>
                  <a:pt x="22776" y="5240"/>
                </a:cubicBezTo>
                <a:cubicBezTo>
                  <a:pt x="27522" y="4901"/>
                  <a:pt x="32277" y="4687"/>
                  <a:pt x="37032" y="4687"/>
                </a:cubicBezTo>
                <a:cubicBezTo>
                  <a:pt x="41037" y="4687"/>
                  <a:pt x="44811" y="5615"/>
                  <a:pt x="48317" y="7586"/>
                </a:cubicBezTo>
                <a:cubicBezTo>
                  <a:pt x="48593" y="7310"/>
                  <a:pt x="48263" y="7221"/>
                  <a:pt x="48147" y="7114"/>
                </a:cubicBezTo>
                <a:cubicBezTo>
                  <a:pt x="46881" y="5945"/>
                  <a:pt x="45534" y="4901"/>
                  <a:pt x="44097" y="3965"/>
                </a:cubicBezTo>
                <a:cubicBezTo>
                  <a:pt x="40151" y="1416"/>
                  <a:pt x="35884" y="0"/>
                  <a:pt x="3121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4" name="Google Shape;1254;p33"/>
          <p:cNvGrpSpPr/>
          <p:nvPr/>
        </p:nvGrpSpPr>
        <p:grpSpPr>
          <a:xfrm>
            <a:off x="7545963" y="4067752"/>
            <a:ext cx="884931" cy="536356"/>
            <a:chOff x="7867315" y="323427"/>
            <a:chExt cx="884931" cy="536356"/>
          </a:xfrm>
        </p:grpSpPr>
        <p:grpSp>
          <p:nvGrpSpPr>
            <p:cNvPr id="1255" name="Google Shape;1255;p33"/>
            <p:cNvGrpSpPr/>
            <p:nvPr/>
          </p:nvGrpSpPr>
          <p:grpSpPr>
            <a:xfrm flipH="1">
              <a:off x="7867315" y="323427"/>
              <a:ext cx="536838" cy="536356"/>
              <a:chOff x="3285550" y="1349075"/>
              <a:chExt cx="496475" cy="496075"/>
            </a:xfrm>
          </p:grpSpPr>
          <p:sp>
            <p:nvSpPr>
              <p:cNvPr id="1256" name="Google Shape;1256;p33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33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33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33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33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33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33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33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33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33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33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33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33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33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33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33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2" name="Google Shape;1272;p33"/>
            <p:cNvGrpSpPr/>
            <p:nvPr/>
          </p:nvGrpSpPr>
          <p:grpSpPr>
            <a:xfrm flipH="1">
              <a:off x="8215408" y="323427"/>
              <a:ext cx="536838" cy="536356"/>
              <a:chOff x="3285550" y="1349075"/>
              <a:chExt cx="496475" cy="496075"/>
            </a:xfrm>
          </p:grpSpPr>
          <p:sp>
            <p:nvSpPr>
              <p:cNvPr id="1273" name="Google Shape;1273;p33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33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33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33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33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33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33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33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33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33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33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33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33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33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33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33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89" name="Google Shape;1289;p33"/>
          <p:cNvSpPr/>
          <p:nvPr/>
        </p:nvSpPr>
        <p:spPr>
          <a:xfrm>
            <a:off x="6417028" y="399675"/>
            <a:ext cx="279600" cy="27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0" name="Google Shape;1290;p33"/>
          <p:cNvSpPr/>
          <p:nvPr/>
        </p:nvSpPr>
        <p:spPr>
          <a:xfrm>
            <a:off x="5470025" y="4227225"/>
            <a:ext cx="377100" cy="377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1" name="Google Shape;1291;p33"/>
          <p:cNvGrpSpPr/>
          <p:nvPr/>
        </p:nvGrpSpPr>
        <p:grpSpPr>
          <a:xfrm rot="-3600263">
            <a:off x="4310430" y="3392718"/>
            <a:ext cx="350072" cy="697952"/>
            <a:chOff x="6299050" y="981775"/>
            <a:chExt cx="582600" cy="1161550"/>
          </a:xfrm>
        </p:grpSpPr>
        <p:sp>
          <p:nvSpPr>
            <p:cNvPr id="1292" name="Google Shape;1292;p33"/>
            <p:cNvSpPr/>
            <p:nvPr/>
          </p:nvSpPr>
          <p:spPr>
            <a:xfrm>
              <a:off x="6299050" y="1639325"/>
              <a:ext cx="582600" cy="504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3"/>
            <p:cNvSpPr/>
            <p:nvPr/>
          </p:nvSpPr>
          <p:spPr>
            <a:xfrm>
              <a:off x="6299050" y="981775"/>
              <a:ext cx="582600" cy="5040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3"/>
            <p:cNvSpPr/>
            <p:nvPr/>
          </p:nvSpPr>
          <p:spPr>
            <a:xfrm>
              <a:off x="6299050" y="1311425"/>
              <a:ext cx="582600" cy="5040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5" name="Google Shape;1295;p33"/>
          <p:cNvSpPr/>
          <p:nvPr/>
        </p:nvSpPr>
        <p:spPr>
          <a:xfrm>
            <a:off x="4700650" y="4735030"/>
            <a:ext cx="4443527" cy="408223"/>
          </a:xfrm>
          <a:custGeom>
            <a:avLst/>
            <a:gdLst/>
            <a:ahLst/>
            <a:cxnLst/>
            <a:rect l="l" t="t" r="r" b="b"/>
            <a:pathLst>
              <a:path w="138741" h="12746" extrusionOk="0">
                <a:moveTo>
                  <a:pt x="137154" y="1"/>
                </a:moveTo>
                <a:cubicBezTo>
                  <a:pt x="135649" y="1"/>
                  <a:pt x="134156" y="160"/>
                  <a:pt x="132683" y="470"/>
                </a:cubicBezTo>
                <a:cubicBezTo>
                  <a:pt x="128107" y="1443"/>
                  <a:pt x="123548" y="2460"/>
                  <a:pt x="118936" y="3191"/>
                </a:cubicBezTo>
                <a:cubicBezTo>
                  <a:pt x="114841" y="3833"/>
                  <a:pt x="110738" y="4395"/>
                  <a:pt x="106625" y="4859"/>
                </a:cubicBezTo>
                <a:cubicBezTo>
                  <a:pt x="103065" y="5261"/>
                  <a:pt x="99497" y="5582"/>
                  <a:pt x="95929" y="5885"/>
                </a:cubicBezTo>
                <a:cubicBezTo>
                  <a:pt x="91584" y="6251"/>
                  <a:pt x="87240" y="6528"/>
                  <a:pt x="82886" y="6768"/>
                </a:cubicBezTo>
                <a:cubicBezTo>
                  <a:pt x="79228" y="6974"/>
                  <a:pt x="75562" y="7134"/>
                  <a:pt x="71904" y="7241"/>
                </a:cubicBezTo>
                <a:cubicBezTo>
                  <a:pt x="66935" y="7384"/>
                  <a:pt x="61957" y="7500"/>
                  <a:pt x="56979" y="7553"/>
                </a:cubicBezTo>
                <a:cubicBezTo>
                  <a:pt x="54263" y="7586"/>
                  <a:pt x="51545" y="7605"/>
                  <a:pt x="48827" y="7605"/>
                </a:cubicBezTo>
                <a:cubicBezTo>
                  <a:pt x="45555" y="7605"/>
                  <a:pt x="42282" y="7577"/>
                  <a:pt x="39012" y="7509"/>
                </a:cubicBezTo>
                <a:cubicBezTo>
                  <a:pt x="37892" y="7484"/>
                  <a:pt x="36771" y="7471"/>
                  <a:pt x="35651" y="7471"/>
                </a:cubicBezTo>
                <a:cubicBezTo>
                  <a:pt x="31636" y="7471"/>
                  <a:pt x="27625" y="7627"/>
                  <a:pt x="23615" y="7892"/>
                </a:cubicBezTo>
                <a:cubicBezTo>
                  <a:pt x="18860" y="8205"/>
                  <a:pt x="14140" y="8740"/>
                  <a:pt x="9475" y="9695"/>
                </a:cubicBezTo>
                <a:cubicBezTo>
                  <a:pt x="6513" y="10292"/>
                  <a:pt x="3596" y="11059"/>
                  <a:pt x="812" y="12273"/>
                </a:cubicBezTo>
                <a:cubicBezTo>
                  <a:pt x="527" y="12398"/>
                  <a:pt x="197" y="12451"/>
                  <a:pt x="1" y="12746"/>
                </a:cubicBezTo>
                <a:lnTo>
                  <a:pt x="138741" y="12746"/>
                </a:lnTo>
                <a:lnTo>
                  <a:pt x="138741" y="60"/>
                </a:lnTo>
                <a:cubicBezTo>
                  <a:pt x="138210" y="20"/>
                  <a:pt x="137681" y="1"/>
                  <a:pt x="13715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6" name="Google Shape;1296;p33"/>
          <p:cNvSpPr/>
          <p:nvPr/>
        </p:nvSpPr>
        <p:spPr>
          <a:xfrm>
            <a:off x="8767310" y="2160916"/>
            <a:ext cx="206001" cy="996600"/>
          </a:xfrm>
          <a:custGeom>
            <a:avLst/>
            <a:gdLst/>
            <a:ahLst/>
            <a:cxnLst/>
            <a:rect l="l" t="t" r="r" b="b"/>
            <a:pathLst>
              <a:path w="6432" h="31117" extrusionOk="0">
                <a:moveTo>
                  <a:pt x="98" y="0"/>
                </a:moveTo>
                <a:cubicBezTo>
                  <a:pt x="89" y="18"/>
                  <a:pt x="71" y="72"/>
                  <a:pt x="71" y="72"/>
                </a:cubicBezTo>
                <a:cubicBezTo>
                  <a:pt x="153" y="101"/>
                  <a:pt x="0" y="149"/>
                  <a:pt x="8" y="149"/>
                </a:cubicBezTo>
                <a:cubicBezTo>
                  <a:pt x="9" y="149"/>
                  <a:pt x="18" y="147"/>
                  <a:pt x="36" y="143"/>
                </a:cubicBezTo>
                <a:cubicBezTo>
                  <a:pt x="865" y="4122"/>
                  <a:pt x="1525" y="8127"/>
                  <a:pt x="2016" y="12159"/>
                </a:cubicBezTo>
                <a:cubicBezTo>
                  <a:pt x="2533" y="16352"/>
                  <a:pt x="2872" y="20563"/>
                  <a:pt x="3069" y="24783"/>
                </a:cubicBezTo>
                <a:cubicBezTo>
                  <a:pt x="3167" y="26888"/>
                  <a:pt x="3211" y="29002"/>
                  <a:pt x="3274" y="31117"/>
                </a:cubicBezTo>
                <a:cubicBezTo>
                  <a:pt x="3488" y="30992"/>
                  <a:pt x="3622" y="30787"/>
                  <a:pt x="3765" y="30599"/>
                </a:cubicBezTo>
                <a:cubicBezTo>
                  <a:pt x="5781" y="27860"/>
                  <a:pt x="6432" y="24783"/>
                  <a:pt x="5888" y="21482"/>
                </a:cubicBezTo>
                <a:cubicBezTo>
                  <a:pt x="5272" y="17762"/>
                  <a:pt x="4327" y="14113"/>
                  <a:pt x="3363" y="10473"/>
                </a:cubicBezTo>
                <a:cubicBezTo>
                  <a:pt x="2489" y="7146"/>
                  <a:pt x="1508" y="3845"/>
                  <a:pt x="401" y="589"/>
                </a:cubicBezTo>
                <a:cubicBezTo>
                  <a:pt x="330" y="375"/>
                  <a:pt x="321" y="134"/>
                  <a:pt x="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7" name="Google Shape;1297;p33"/>
          <p:cNvSpPr/>
          <p:nvPr/>
        </p:nvSpPr>
        <p:spPr>
          <a:xfrm>
            <a:off x="8763563" y="2139746"/>
            <a:ext cx="5188" cy="9768"/>
          </a:xfrm>
          <a:custGeom>
            <a:avLst/>
            <a:gdLst/>
            <a:ahLst/>
            <a:cxnLst/>
            <a:rect l="l" t="t" r="r" b="b"/>
            <a:pathLst>
              <a:path w="162" h="305" extrusionOk="0">
                <a:moveTo>
                  <a:pt x="1" y="1"/>
                </a:moveTo>
                <a:lnTo>
                  <a:pt x="1" y="1"/>
                </a:lnTo>
                <a:cubicBezTo>
                  <a:pt x="10" y="99"/>
                  <a:pt x="19" y="197"/>
                  <a:pt x="28" y="304"/>
                </a:cubicBezTo>
                <a:cubicBezTo>
                  <a:pt x="161" y="188"/>
                  <a:pt x="63" y="99"/>
                  <a:pt x="1" y="1"/>
                </a:cubicBezTo>
                <a:close/>
              </a:path>
            </a:pathLst>
          </a:custGeom>
          <a:solidFill>
            <a:srgbClr val="6D33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" name="Google Shape;1298;p33"/>
          <p:cNvSpPr/>
          <p:nvPr/>
        </p:nvSpPr>
        <p:spPr>
          <a:xfrm>
            <a:off x="4914369" y="2170620"/>
            <a:ext cx="8615" cy="118598"/>
          </a:xfrm>
          <a:custGeom>
            <a:avLst/>
            <a:gdLst/>
            <a:ahLst/>
            <a:cxnLst/>
            <a:rect l="l" t="t" r="r" b="b"/>
            <a:pathLst>
              <a:path w="269" h="3703" extrusionOk="0">
                <a:moveTo>
                  <a:pt x="99" y="0"/>
                </a:moveTo>
                <a:cubicBezTo>
                  <a:pt x="45" y="1232"/>
                  <a:pt x="1" y="2472"/>
                  <a:pt x="206" y="3703"/>
                </a:cubicBezTo>
                <a:cubicBezTo>
                  <a:pt x="268" y="2463"/>
                  <a:pt x="268" y="1232"/>
                  <a:pt x="99" y="0"/>
                </a:cubicBezTo>
                <a:close/>
              </a:path>
            </a:pathLst>
          </a:custGeom>
          <a:solidFill>
            <a:srgbClr val="C4B0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9" name="Google Shape;1299;p33"/>
          <p:cNvSpPr/>
          <p:nvPr/>
        </p:nvSpPr>
        <p:spPr>
          <a:xfrm>
            <a:off x="6633830" y="1111087"/>
            <a:ext cx="16014" cy="5253"/>
          </a:xfrm>
          <a:custGeom>
            <a:avLst/>
            <a:gdLst/>
            <a:ahLst/>
            <a:cxnLst/>
            <a:rect l="l" t="t" r="r" b="b"/>
            <a:pathLst>
              <a:path w="500" h="164" extrusionOk="0">
                <a:moveTo>
                  <a:pt x="329" y="0"/>
                </a:moveTo>
                <a:cubicBezTo>
                  <a:pt x="211" y="0"/>
                  <a:pt x="104" y="46"/>
                  <a:pt x="0" y="137"/>
                </a:cubicBezTo>
                <a:cubicBezTo>
                  <a:pt x="57" y="155"/>
                  <a:pt x="111" y="164"/>
                  <a:pt x="162" y="164"/>
                </a:cubicBezTo>
                <a:cubicBezTo>
                  <a:pt x="288" y="164"/>
                  <a:pt x="398" y="113"/>
                  <a:pt x="500" y="30"/>
                </a:cubicBezTo>
                <a:cubicBezTo>
                  <a:pt x="440" y="10"/>
                  <a:pt x="383" y="0"/>
                  <a:pt x="329" y="0"/>
                </a:cubicBezTo>
                <a:close/>
              </a:path>
            </a:pathLst>
          </a:custGeom>
          <a:solidFill>
            <a:srgbClr val="C4B0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33"/>
          <p:cNvSpPr txBox="1">
            <a:spLocks noGrp="1"/>
          </p:cNvSpPr>
          <p:nvPr>
            <p:ph type="title"/>
          </p:nvPr>
        </p:nvSpPr>
        <p:spPr>
          <a:xfrm>
            <a:off x="276749" y="2554347"/>
            <a:ext cx="3685202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DISEÑO</a:t>
            </a:r>
            <a:endParaRPr dirty="0"/>
          </a:p>
        </p:txBody>
      </p:sp>
      <p:sp>
        <p:nvSpPr>
          <p:cNvPr id="1301" name="Google Shape;1301;p33"/>
          <p:cNvSpPr txBox="1">
            <a:spLocks noGrp="1"/>
          </p:cNvSpPr>
          <p:nvPr>
            <p:ph type="title" idx="2"/>
          </p:nvPr>
        </p:nvSpPr>
        <p:spPr>
          <a:xfrm>
            <a:off x="1662150" y="1244538"/>
            <a:ext cx="914400" cy="1062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1303" name="Google Shape;1303;p33"/>
          <p:cNvGrpSpPr/>
          <p:nvPr/>
        </p:nvGrpSpPr>
        <p:grpSpPr>
          <a:xfrm>
            <a:off x="4214808" y="539457"/>
            <a:ext cx="541307" cy="540920"/>
            <a:chOff x="3285550" y="1349075"/>
            <a:chExt cx="496475" cy="496075"/>
          </a:xfrm>
        </p:grpSpPr>
        <p:sp>
          <p:nvSpPr>
            <p:cNvPr id="1304" name="Google Shape;1304;p33"/>
            <p:cNvSpPr/>
            <p:nvPr/>
          </p:nvSpPr>
          <p:spPr>
            <a:xfrm>
              <a:off x="3335950" y="1428050"/>
              <a:ext cx="381400" cy="321350"/>
            </a:xfrm>
            <a:custGeom>
              <a:avLst/>
              <a:gdLst/>
              <a:ahLst/>
              <a:cxnLst/>
              <a:rect l="l" t="t" r="r" b="b"/>
              <a:pathLst>
                <a:path w="15256" h="12854" extrusionOk="0">
                  <a:moveTo>
                    <a:pt x="15057" y="0"/>
                  </a:moveTo>
                  <a:cubicBezTo>
                    <a:pt x="15025" y="0"/>
                    <a:pt x="14999" y="14"/>
                    <a:pt x="14979" y="34"/>
                  </a:cubicBezTo>
                  <a:cubicBezTo>
                    <a:pt x="10001" y="4200"/>
                    <a:pt x="5032" y="8375"/>
                    <a:pt x="72" y="12550"/>
                  </a:cubicBezTo>
                  <a:cubicBezTo>
                    <a:pt x="0" y="12613"/>
                    <a:pt x="9" y="12693"/>
                    <a:pt x="134" y="12854"/>
                  </a:cubicBezTo>
                  <a:cubicBezTo>
                    <a:pt x="5183" y="8616"/>
                    <a:pt x="10224" y="4379"/>
                    <a:pt x="15255" y="150"/>
                  </a:cubicBezTo>
                  <a:cubicBezTo>
                    <a:pt x="15177" y="39"/>
                    <a:pt x="15110" y="0"/>
                    <a:pt x="15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3"/>
            <p:cNvSpPr/>
            <p:nvPr/>
          </p:nvSpPr>
          <p:spPr>
            <a:xfrm>
              <a:off x="3354900" y="1449625"/>
              <a:ext cx="380500" cy="321400"/>
            </a:xfrm>
            <a:custGeom>
              <a:avLst/>
              <a:gdLst/>
              <a:ahLst/>
              <a:cxnLst/>
              <a:rect l="l" t="t" r="r" b="b"/>
              <a:pathLst>
                <a:path w="15220" h="12856" extrusionOk="0">
                  <a:moveTo>
                    <a:pt x="15220" y="1"/>
                  </a:moveTo>
                  <a:lnTo>
                    <a:pt x="15220" y="1"/>
                  </a:lnTo>
                  <a:cubicBezTo>
                    <a:pt x="14881" y="72"/>
                    <a:pt x="14747" y="251"/>
                    <a:pt x="14587" y="384"/>
                  </a:cubicBezTo>
                  <a:cubicBezTo>
                    <a:pt x="11901" y="2632"/>
                    <a:pt x="9225" y="4889"/>
                    <a:pt x="6540" y="7138"/>
                  </a:cubicBezTo>
                  <a:cubicBezTo>
                    <a:pt x="4541" y="8824"/>
                    <a:pt x="2525" y="10501"/>
                    <a:pt x="527" y="12196"/>
                  </a:cubicBezTo>
                  <a:cubicBezTo>
                    <a:pt x="331" y="12356"/>
                    <a:pt x="63" y="12481"/>
                    <a:pt x="1" y="12856"/>
                  </a:cubicBezTo>
                  <a:cubicBezTo>
                    <a:pt x="875" y="12374"/>
                    <a:pt x="14863" y="572"/>
                    <a:pt x="15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3"/>
            <p:cNvSpPr/>
            <p:nvPr/>
          </p:nvSpPr>
          <p:spPr>
            <a:xfrm>
              <a:off x="3319225" y="1407925"/>
              <a:ext cx="376275" cy="318500"/>
            </a:xfrm>
            <a:custGeom>
              <a:avLst/>
              <a:gdLst/>
              <a:ahLst/>
              <a:cxnLst/>
              <a:rect l="l" t="t" r="r" b="b"/>
              <a:pathLst>
                <a:path w="15051" h="12740" extrusionOk="0">
                  <a:moveTo>
                    <a:pt x="14916" y="0"/>
                  </a:moveTo>
                  <a:cubicBezTo>
                    <a:pt x="14622" y="36"/>
                    <a:pt x="14461" y="268"/>
                    <a:pt x="14265" y="438"/>
                  </a:cubicBezTo>
                  <a:cubicBezTo>
                    <a:pt x="12561" y="1856"/>
                    <a:pt x="10866" y="3283"/>
                    <a:pt x="9171" y="4711"/>
                  </a:cubicBezTo>
                  <a:cubicBezTo>
                    <a:pt x="6290" y="7128"/>
                    <a:pt x="3399" y="9546"/>
                    <a:pt x="527" y="11981"/>
                  </a:cubicBezTo>
                  <a:cubicBezTo>
                    <a:pt x="330" y="12142"/>
                    <a:pt x="0" y="12249"/>
                    <a:pt x="54" y="12740"/>
                  </a:cubicBezTo>
                  <a:cubicBezTo>
                    <a:pt x="5112" y="8493"/>
                    <a:pt x="10081" y="4318"/>
                    <a:pt x="15050" y="143"/>
                  </a:cubicBezTo>
                  <a:cubicBezTo>
                    <a:pt x="15005" y="99"/>
                    <a:pt x="14961" y="45"/>
                    <a:pt x="1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3"/>
            <p:cNvSpPr/>
            <p:nvPr/>
          </p:nvSpPr>
          <p:spPr>
            <a:xfrm>
              <a:off x="3305400" y="1388750"/>
              <a:ext cx="364875" cy="308250"/>
            </a:xfrm>
            <a:custGeom>
              <a:avLst/>
              <a:gdLst/>
              <a:ahLst/>
              <a:cxnLst/>
              <a:rect l="l" t="t" r="r" b="b"/>
              <a:pathLst>
                <a:path w="14595" h="12330" extrusionOk="0">
                  <a:moveTo>
                    <a:pt x="14595" y="0"/>
                  </a:moveTo>
                  <a:cubicBezTo>
                    <a:pt x="14265" y="54"/>
                    <a:pt x="14131" y="232"/>
                    <a:pt x="13970" y="366"/>
                  </a:cubicBezTo>
                  <a:cubicBezTo>
                    <a:pt x="11490" y="2445"/>
                    <a:pt x="9010" y="4532"/>
                    <a:pt x="6530" y="6611"/>
                  </a:cubicBezTo>
                  <a:cubicBezTo>
                    <a:pt x="4505" y="8315"/>
                    <a:pt x="2480" y="10019"/>
                    <a:pt x="455" y="11722"/>
                  </a:cubicBezTo>
                  <a:cubicBezTo>
                    <a:pt x="286" y="11865"/>
                    <a:pt x="0" y="11972"/>
                    <a:pt x="54" y="12329"/>
                  </a:cubicBezTo>
                  <a:cubicBezTo>
                    <a:pt x="1151" y="11642"/>
                    <a:pt x="14265" y="536"/>
                    <a:pt x="1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3"/>
            <p:cNvSpPr/>
            <p:nvPr/>
          </p:nvSpPr>
          <p:spPr>
            <a:xfrm>
              <a:off x="3378325" y="1476850"/>
              <a:ext cx="372475" cy="313200"/>
            </a:xfrm>
            <a:custGeom>
              <a:avLst/>
              <a:gdLst/>
              <a:ahLst/>
              <a:cxnLst/>
              <a:rect l="l" t="t" r="r" b="b"/>
              <a:pathLst>
                <a:path w="14899" h="12528" extrusionOk="0">
                  <a:moveTo>
                    <a:pt x="14854" y="0"/>
                  </a:moveTo>
                  <a:lnTo>
                    <a:pt x="14854" y="0"/>
                  </a:lnTo>
                  <a:cubicBezTo>
                    <a:pt x="14238" y="259"/>
                    <a:pt x="339" y="11945"/>
                    <a:pt x="0" y="12481"/>
                  </a:cubicBezTo>
                  <a:cubicBezTo>
                    <a:pt x="33" y="12514"/>
                    <a:pt x="69" y="12528"/>
                    <a:pt x="103" y="12528"/>
                  </a:cubicBezTo>
                  <a:cubicBezTo>
                    <a:pt x="142" y="12528"/>
                    <a:pt x="181" y="12509"/>
                    <a:pt x="214" y="12481"/>
                  </a:cubicBezTo>
                  <a:cubicBezTo>
                    <a:pt x="5085" y="8395"/>
                    <a:pt x="9947" y="4300"/>
                    <a:pt x="14818" y="205"/>
                  </a:cubicBezTo>
                  <a:cubicBezTo>
                    <a:pt x="14881" y="161"/>
                    <a:pt x="14898" y="8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3"/>
            <p:cNvSpPr/>
            <p:nvPr/>
          </p:nvSpPr>
          <p:spPr>
            <a:xfrm>
              <a:off x="3401750" y="1501825"/>
              <a:ext cx="358850" cy="305775"/>
            </a:xfrm>
            <a:custGeom>
              <a:avLst/>
              <a:gdLst/>
              <a:ahLst/>
              <a:cxnLst/>
              <a:rect l="l" t="t" r="r" b="b"/>
              <a:pathLst>
                <a:path w="14354" h="12231" extrusionOk="0">
                  <a:moveTo>
                    <a:pt x="14354" y="0"/>
                  </a:moveTo>
                  <a:lnTo>
                    <a:pt x="14354" y="0"/>
                  </a:lnTo>
                  <a:cubicBezTo>
                    <a:pt x="9786" y="3836"/>
                    <a:pt x="5228" y="7663"/>
                    <a:pt x="669" y="11499"/>
                  </a:cubicBezTo>
                  <a:cubicBezTo>
                    <a:pt x="446" y="11687"/>
                    <a:pt x="232" y="11892"/>
                    <a:pt x="18" y="12088"/>
                  </a:cubicBezTo>
                  <a:cubicBezTo>
                    <a:pt x="0" y="12097"/>
                    <a:pt x="9" y="12142"/>
                    <a:pt x="18" y="12168"/>
                  </a:cubicBezTo>
                  <a:cubicBezTo>
                    <a:pt x="21" y="12201"/>
                    <a:pt x="30" y="12211"/>
                    <a:pt x="41" y="12211"/>
                  </a:cubicBezTo>
                  <a:cubicBezTo>
                    <a:pt x="54" y="12211"/>
                    <a:pt x="70" y="12194"/>
                    <a:pt x="75" y="12194"/>
                  </a:cubicBezTo>
                  <a:cubicBezTo>
                    <a:pt x="78" y="12194"/>
                    <a:pt x="75" y="12203"/>
                    <a:pt x="62" y="12231"/>
                  </a:cubicBezTo>
                  <a:cubicBezTo>
                    <a:pt x="714" y="11919"/>
                    <a:pt x="14131" y="625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3"/>
            <p:cNvSpPr/>
            <p:nvPr/>
          </p:nvSpPr>
          <p:spPr>
            <a:xfrm>
              <a:off x="3293800" y="1370900"/>
              <a:ext cx="349725" cy="296200"/>
            </a:xfrm>
            <a:custGeom>
              <a:avLst/>
              <a:gdLst/>
              <a:ahLst/>
              <a:cxnLst/>
              <a:rect l="l" t="t" r="r" b="b"/>
              <a:pathLst>
                <a:path w="13989" h="11848" extrusionOk="0">
                  <a:moveTo>
                    <a:pt x="13881" y="1"/>
                  </a:moveTo>
                  <a:lnTo>
                    <a:pt x="13881" y="1"/>
                  </a:lnTo>
                  <a:cubicBezTo>
                    <a:pt x="9207" y="3926"/>
                    <a:pt x="4604" y="7798"/>
                    <a:pt x="0" y="11669"/>
                  </a:cubicBezTo>
                  <a:cubicBezTo>
                    <a:pt x="45" y="11723"/>
                    <a:pt x="98" y="11785"/>
                    <a:pt x="143" y="11848"/>
                  </a:cubicBezTo>
                  <a:cubicBezTo>
                    <a:pt x="420" y="11750"/>
                    <a:pt x="607" y="11527"/>
                    <a:pt x="821" y="11348"/>
                  </a:cubicBezTo>
                  <a:cubicBezTo>
                    <a:pt x="2810" y="9680"/>
                    <a:pt x="4791" y="8021"/>
                    <a:pt x="6771" y="6352"/>
                  </a:cubicBezTo>
                  <a:cubicBezTo>
                    <a:pt x="9019" y="4461"/>
                    <a:pt x="11276" y="2579"/>
                    <a:pt x="13516" y="679"/>
                  </a:cubicBezTo>
                  <a:cubicBezTo>
                    <a:pt x="13685" y="536"/>
                    <a:pt x="13988" y="438"/>
                    <a:pt x="1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3"/>
            <p:cNvSpPr/>
            <p:nvPr/>
          </p:nvSpPr>
          <p:spPr>
            <a:xfrm>
              <a:off x="3425375" y="1531700"/>
              <a:ext cx="348400" cy="291225"/>
            </a:xfrm>
            <a:custGeom>
              <a:avLst/>
              <a:gdLst/>
              <a:ahLst/>
              <a:cxnLst/>
              <a:rect l="l" t="t" r="r" b="b"/>
              <a:pathLst>
                <a:path w="13936" h="11649" extrusionOk="0">
                  <a:moveTo>
                    <a:pt x="13828" y="1"/>
                  </a:moveTo>
                  <a:cubicBezTo>
                    <a:pt x="9252" y="3837"/>
                    <a:pt x="4693" y="7673"/>
                    <a:pt x="1" y="11616"/>
                  </a:cubicBezTo>
                  <a:cubicBezTo>
                    <a:pt x="206" y="11629"/>
                    <a:pt x="296" y="11648"/>
                    <a:pt x="339" y="11648"/>
                  </a:cubicBezTo>
                  <a:cubicBezTo>
                    <a:pt x="352" y="11648"/>
                    <a:pt x="360" y="11647"/>
                    <a:pt x="366" y="11643"/>
                  </a:cubicBezTo>
                  <a:cubicBezTo>
                    <a:pt x="4693" y="8021"/>
                    <a:pt x="9020" y="4408"/>
                    <a:pt x="13347" y="786"/>
                  </a:cubicBezTo>
                  <a:cubicBezTo>
                    <a:pt x="13543" y="616"/>
                    <a:pt x="13784" y="473"/>
                    <a:pt x="13917" y="233"/>
                  </a:cubicBezTo>
                  <a:cubicBezTo>
                    <a:pt x="13926" y="206"/>
                    <a:pt x="13935" y="179"/>
                    <a:pt x="13926" y="152"/>
                  </a:cubicBezTo>
                  <a:cubicBezTo>
                    <a:pt x="13926" y="134"/>
                    <a:pt x="13900" y="108"/>
                    <a:pt x="13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3"/>
            <p:cNvSpPr/>
            <p:nvPr/>
          </p:nvSpPr>
          <p:spPr>
            <a:xfrm>
              <a:off x="3286650" y="1363575"/>
              <a:ext cx="327000" cy="271850"/>
            </a:xfrm>
            <a:custGeom>
              <a:avLst/>
              <a:gdLst/>
              <a:ahLst/>
              <a:cxnLst/>
              <a:rect l="l" t="t" r="r" b="b"/>
              <a:pathLst>
                <a:path w="13080" h="10874" extrusionOk="0">
                  <a:moveTo>
                    <a:pt x="12852" y="0"/>
                  </a:moveTo>
                  <a:cubicBezTo>
                    <a:pt x="12608" y="0"/>
                    <a:pt x="12477" y="176"/>
                    <a:pt x="12330" y="303"/>
                  </a:cubicBezTo>
                  <a:cubicBezTo>
                    <a:pt x="9011" y="3086"/>
                    <a:pt x="5692" y="5869"/>
                    <a:pt x="2383" y="8653"/>
                  </a:cubicBezTo>
                  <a:cubicBezTo>
                    <a:pt x="1687" y="9232"/>
                    <a:pt x="991" y="9821"/>
                    <a:pt x="304" y="10401"/>
                  </a:cubicBezTo>
                  <a:cubicBezTo>
                    <a:pt x="170" y="10517"/>
                    <a:pt x="1" y="10615"/>
                    <a:pt x="188" y="10874"/>
                  </a:cubicBezTo>
                  <a:cubicBezTo>
                    <a:pt x="4506" y="7243"/>
                    <a:pt x="8788" y="3648"/>
                    <a:pt x="13079" y="44"/>
                  </a:cubicBezTo>
                  <a:cubicBezTo>
                    <a:pt x="12993" y="13"/>
                    <a:pt x="12918" y="0"/>
                    <a:pt x="1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3"/>
            <p:cNvSpPr/>
            <p:nvPr/>
          </p:nvSpPr>
          <p:spPr>
            <a:xfrm>
              <a:off x="3460175" y="1564050"/>
              <a:ext cx="320500" cy="268375"/>
            </a:xfrm>
            <a:custGeom>
              <a:avLst/>
              <a:gdLst/>
              <a:ahLst/>
              <a:cxnLst/>
              <a:rect l="l" t="t" r="r" b="b"/>
              <a:pathLst>
                <a:path w="12820" h="10735" extrusionOk="0">
                  <a:moveTo>
                    <a:pt x="12731" y="0"/>
                  </a:moveTo>
                  <a:cubicBezTo>
                    <a:pt x="8440" y="3595"/>
                    <a:pt x="4220" y="7146"/>
                    <a:pt x="0" y="10688"/>
                  </a:cubicBezTo>
                  <a:cubicBezTo>
                    <a:pt x="92" y="10721"/>
                    <a:pt x="170" y="10735"/>
                    <a:pt x="240" y="10735"/>
                  </a:cubicBezTo>
                  <a:cubicBezTo>
                    <a:pt x="488" y="10735"/>
                    <a:pt x="614" y="10554"/>
                    <a:pt x="768" y="10429"/>
                  </a:cubicBezTo>
                  <a:cubicBezTo>
                    <a:pt x="2837" y="8689"/>
                    <a:pt x="4898" y="6950"/>
                    <a:pt x="6959" y="5219"/>
                  </a:cubicBezTo>
                  <a:cubicBezTo>
                    <a:pt x="8761" y="3702"/>
                    <a:pt x="10563" y="2195"/>
                    <a:pt x="12365" y="678"/>
                  </a:cubicBezTo>
                  <a:cubicBezTo>
                    <a:pt x="12534" y="535"/>
                    <a:pt x="12820" y="428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3"/>
            <p:cNvSpPr/>
            <p:nvPr/>
          </p:nvSpPr>
          <p:spPr>
            <a:xfrm>
              <a:off x="3285550" y="1353125"/>
              <a:ext cx="294850" cy="248400"/>
            </a:xfrm>
            <a:custGeom>
              <a:avLst/>
              <a:gdLst/>
              <a:ahLst/>
              <a:cxnLst/>
              <a:rect l="l" t="t" r="r" b="b"/>
              <a:pathLst>
                <a:path w="11794" h="9936" extrusionOk="0">
                  <a:moveTo>
                    <a:pt x="11559" y="1"/>
                  </a:moveTo>
                  <a:cubicBezTo>
                    <a:pt x="11350" y="1"/>
                    <a:pt x="11267" y="101"/>
                    <a:pt x="11178" y="176"/>
                  </a:cubicBezTo>
                  <a:cubicBezTo>
                    <a:pt x="10277" y="935"/>
                    <a:pt x="9376" y="1684"/>
                    <a:pt x="8475" y="2442"/>
                  </a:cubicBezTo>
                  <a:cubicBezTo>
                    <a:pt x="5799" y="4690"/>
                    <a:pt x="3123" y="6938"/>
                    <a:pt x="446" y="9187"/>
                  </a:cubicBezTo>
                  <a:cubicBezTo>
                    <a:pt x="268" y="9347"/>
                    <a:pt x="0" y="9463"/>
                    <a:pt x="0" y="9936"/>
                  </a:cubicBezTo>
                  <a:cubicBezTo>
                    <a:pt x="3979" y="6599"/>
                    <a:pt x="7851" y="3352"/>
                    <a:pt x="11794" y="34"/>
                  </a:cubicBezTo>
                  <a:cubicBezTo>
                    <a:pt x="11701" y="10"/>
                    <a:pt x="11624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3"/>
            <p:cNvSpPr/>
            <p:nvPr/>
          </p:nvSpPr>
          <p:spPr>
            <a:xfrm>
              <a:off x="3496300" y="1601500"/>
              <a:ext cx="285725" cy="241300"/>
            </a:xfrm>
            <a:custGeom>
              <a:avLst/>
              <a:gdLst/>
              <a:ahLst/>
              <a:cxnLst/>
              <a:rect l="l" t="t" r="r" b="b"/>
              <a:pathLst>
                <a:path w="11429" h="9652" extrusionOk="0">
                  <a:moveTo>
                    <a:pt x="11348" y="1"/>
                  </a:moveTo>
                  <a:cubicBezTo>
                    <a:pt x="7539" y="3195"/>
                    <a:pt x="3765" y="6344"/>
                    <a:pt x="1" y="9529"/>
                  </a:cubicBezTo>
                  <a:cubicBezTo>
                    <a:pt x="94" y="9622"/>
                    <a:pt x="163" y="9652"/>
                    <a:pt x="215" y="9652"/>
                  </a:cubicBezTo>
                  <a:cubicBezTo>
                    <a:pt x="253" y="9652"/>
                    <a:pt x="281" y="9636"/>
                    <a:pt x="304" y="9618"/>
                  </a:cubicBezTo>
                  <a:cubicBezTo>
                    <a:pt x="3988" y="6522"/>
                    <a:pt x="7673" y="3427"/>
                    <a:pt x="11357" y="331"/>
                  </a:cubicBezTo>
                  <a:cubicBezTo>
                    <a:pt x="11428" y="277"/>
                    <a:pt x="11428" y="197"/>
                    <a:pt x="11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3"/>
            <p:cNvSpPr/>
            <p:nvPr/>
          </p:nvSpPr>
          <p:spPr>
            <a:xfrm>
              <a:off x="3289550" y="1349075"/>
              <a:ext cx="247600" cy="210300"/>
            </a:xfrm>
            <a:custGeom>
              <a:avLst/>
              <a:gdLst/>
              <a:ahLst/>
              <a:cxnLst/>
              <a:rect l="l" t="t" r="r" b="b"/>
              <a:pathLst>
                <a:path w="9904" h="8412" extrusionOk="0">
                  <a:moveTo>
                    <a:pt x="9664" y="0"/>
                  </a:moveTo>
                  <a:cubicBezTo>
                    <a:pt x="9641" y="0"/>
                    <a:pt x="9622" y="6"/>
                    <a:pt x="9609" y="17"/>
                  </a:cubicBezTo>
                  <a:cubicBezTo>
                    <a:pt x="6469" y="2631"/>
                    <a:pt x="3337" y="5254"/>
                    <a:pt x="197" y="7877"/>
                  </a:cubicBezTo>
                  <a:cubicBezTo>
                    <a:pt x="99" y="7966"/>
                    <a:pt x="1" y="8055"/>
                    <a:pt x="19" y="8412"/>
                  </a:cubicBezTo>
                  <a:cubicBezTo>
                    <a:pt x="3373" y="5593"/>
                    <a:pt x="6638" y="2845"/>
                    <a:pt x="9903" y="106"/>
                  </a:cubicBezTo>
                  <a:cubicBezTo>
                    <a:pt x="9797" y="32"/>
                    <a:pt x="9718" y="0"/>
                    <a:pt x="9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3"/>
            <p:cNvSpPr/>
            <p:nvPr/>
          </p:nvSpPr>
          <p:spPr>
            <a:xfrm>
              <a:off x="3538900" y="1645225"/>
              <a:ext cx="238000" cy="199925"/>
            </a:xfrm>
            <a:custGeom>
              <a:avLst/>
              <a:gdLst/>
              <a:ahLst/>
              <a:cxnLst/>
              <a:rect l="l" t="t" r="r" b="b"/>
              <a:pathLst>
                <a:path w="9520" h="7997" extrusionOk="0">
                  <a:moveTo>
                    <a:pt x="9501" y="0"/>
                  </a:moveTo>
                  <a:lnTo>
                    <a:pt x="9501" y="0"/>
                  </a:lnTo>
                  <a:cubicBezTo>
                    <a:pt x="8832" y="429"/>
                    <a:pt x="473" y="7458"/>
                    <a:pt x="0" y="7985"/>
                  </a:cubicBezTo>
                  <a:cubicBezTo>
                    <a:pt x="46" y="7993"/>
                    <a:pt x="88" y="7996"/>
                    <a:pt x="127" y="7996"/>
                  </a:cubicBezTo>
                  <a:cubicBezTo>
                    <a:pt x="443" y="7996"/>
                    <a:pt x="575" y="7762"/>
                    <a:pt x="750" y="7619"/>
                  </a:cubicBezTo>
                  <a:cubicBezTo>
                    <a:pt x="2168" y="6450"/>
                    <a:pt x="3578" y="5264"/>
                    <a:pt x="4987" y="4077"/>
                  </a:cubicBezTo>
                  <a:cubicBezTo>
                    <a:pt x="6334" y="2944"/>
                    <a:pt x="7681" y="1811"/>
                    <a:pt x="9029" y="670"/>
                  </a:cubicBezTo>
                  <a:cubicBezTo>
                    <a:pt x="9225" y="509"/>
                    <a:pt x="9519" y="384"/>
                    <a:pt x="9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3"/>
            <p:cNvSpPr/>
            <p:nvPr/>
          </p:nvSpPr>
          <p:spPr>
            <a:xfrm>
              <a:off x="3302275" y="1356400"/>
              <a:ext cx="177550" cy="151900"/>
            </a:xfrm>
            <a:custGeom>
              <a:avLst/>
              <a:gdLst/>
              <a:ahLst/>
              <a:cxnLst/>
              <a:rect l="l" t="t" r="r" b="b"/>
              <a:pathLst>
                <a:path w="7102" h="6076" extrusionOk="0">
                  <a:moveTo>
                    <a:pt x="7101" y="1"/>
                  </a:moveTo>
                  <a:cubicBezTo>
                    <a:pt x="6450" y="268"/>
                    <a:pt x="393" y="5380"/>
                    <a:pt x="0" y="6076"/>
                  </a:cubicBezTo>
                  <a:cubicBezTo>
                    <a:pt x="1776" y="4827"/>
                    <a:pt x="6825" y="491"/>
                    <a:pt x="7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3"/>
            <p:cNvSpPr/>
            <p:nvPr/>
          </p:nvSpPr>
          <p:spPr>
            <a:xfrm>
              <a:off x="3592875" y="1695625"/>
              <a:ext cx="166625" cy="141450"/>
            </a:xfrm>
            <a:custGeom>
              <a:avLst/>
              <a:gdLst/>
              <a:ahLst/>
              <a:cxnLst/>
              <a:rect l="l" t="t" r="r" b="b"/>
              <a:pathLst>
                <a:path w="6665" h="5658" extrusionOk="0">
                  <a:moveTo>
                    <a:pt x="6664" y="1"/>
                  </a:moveTo>
                  <a:cubicBezTo>
                    <a:pt x="4390" y="1910"/>
                    <a:pt x="2213" y="3738"/>
                    <a:pt x="0" y="5603"/>
                  </a:cubicBezTo>
                  <a:cubicBezTo>
                    <a:pt x="87" y="5641"/>
                    <a:pt x="161" y="5657"/>
                    <a:pt x="226" y="5657"/>
                  </a:cubicBezTo>
                  <a:cubicBezTo>
                    <a:pt x="403" y="5657"/>
                    <a:pt x="514" y="5540"/>
                    <a:pt x="625" y="5442"/>
                  </a:cubicBezTo>
                  <a:cubicBezTo>
                    <a:pt x="2534" y="3846"/>
                    <a:pt x="4443" y="2249"/>
                    <a:pt x="6343" y="652"/>
                  </a:cubicBezTo>
                  <a:cubicBezTo>
                    <a:pt x="6495" y="527"/>
                    <a:pt x="6664" y="393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59356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40"/>
          <p:cNvSpPr/>
          <p:nvPr/>
        </p:nvSpPr>
        <p:spPr>
          <a:xfrm>
            <a:off x="1196190" y="1762965"/>
            <a:ext cx="2781689" cy="200011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0"/>
          <p:cNvSpPr/>
          <p:nvPr/>
        </p:nvSpPr>
        <p:spPr>
          <a:xfrm>
            <a:off x="1196190" y="1342538"/>
            <a:ext cx="2766209" cy="32948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0"/>
          <p:cNvSpPr/>
          <p:nvPr/>
        </p:nvSpPr>
        <p:spPr>
          <a:xfrm>
            <a:off x="1196190" y="3865800"/>
            <a:ext cx="2781689" cy="89682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1" name="Google Shape;1571;p40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LIBRO</a:t>
            </a:r>
            <a:endParaRPr dirty="0"/>
          </a:p>
        </p:txBody>
      </p:sp>
      <p:sp>
        <p:nvSpPr>
          <p:cNvPr id="1573" name="Google Shape;1573;p40"/>
          <p:cNvSpPr txBox="1">
            <a:spLocks noGrp="1"/>
          </p:cNvSpPr>
          <p:nvPr>
            <p:ph type="subTitle" idx="4294967295"/>
          </p:nvPr>
        </p:nvSpPr>
        <p:spPr>
          <a:xfrm>
            <a:off x="1359929" y="3820140"/>
            <a:ext cx="2193443" cy="89682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+ get titulo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+ get ejemplares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+ get id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+ disponibilidad</a:t>
            </a:r>
          </a:p>
        </p:txBody>
      </p:sp>
      <p:sp>
        <p:nvSpPr>
          <p:cNvPr id="1574" name="Google Shape;1574;p40"/>
          <p:cNvSpPr txBox="1"/>
          <p:nvPr/>
        </p:nvSpPr>
        <p:spPr>
          <a:xfrm>
            <a:off x="1808341" y="1381924"/>
            <a:ext cx="14310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book</a:t>
            </a:r>
            <a:endParaRPr sz="200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575" name="Google Shape;1575;p40"/>
          <p:cNvSpPr txBox="1"/>
          <p:nvPr/>
        </p:nvSpPr>
        <p:spPr>
          <a:xfrm>
            <a:off x="1366484" y="2268441"/>
            <a:ext cx="2582213" cy="1348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- titulo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- autor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- lugar edición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- editorial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- año edición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- número de páginas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- ejemplares disponibles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- ID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576" name="Google Shape;1576;p40"/>
          <p:cNvSpPr txBox="1"/>
          <p:nvPr/>
        </p:nvSpPr>
        <p:spPr>
          <a:xfrm>
            <a:off x="4249727" y="1747466"/>
            <a:ext cx="2247075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Disponibilidad</a:t>
            </a:r>
            <a:endParaRPr sz="180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578" name="Google Shape;1578;p40"/>
          <p:cNvSpPr txBox="1"/>
          <p:nvPr/>
        </p:nvSpPr>
        <p:spPr>
          <a:xfrm>
            <a:off x="4766636" y="2196360"/>
            <a:ext cx="3065964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Actualizar el número de ejemplares cuando se presta o devuelve.  </a:t>
            </a:r>
            <a:endParaRPr sz="1600" dirty="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580" name="Google Shape;1580;p40"/>
          <p:cNvSpPr txBox="1"/>
          <p:nvPr/>
        </p:nvSpPr>
        <p:spPr>
          <a:xfrm>
            <a:off x="4665905" y="3289267"/>
            <a:ext cx="849471" cy="269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Cadena</a:t>
            </a:r>
            <a:endParaRPr sz="180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581" name="Google Shape;1581;p40"/>
          <p:cNvSpPr txBox="1"/>
          <p:nvPr/>
        </p:nvSpPr>
        <p:spPr>
          <a:xfrm>
            <a:off x="4766636" y="3680347"/>
            <a:ext cx="3250346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Al final, imprime una cadena con información detallada.</a:t>
            </a:r>
            <a:endParaRPr sz="1600" dirty="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583" name="Google Shape;1583;p40"/>
          <p:cNvSpPr/>
          <p:nvPr/>
        </p:nvSpPr>
        <p:spPr>
          <a:xfrm>
            <a:off x="1283714" y="540974"/>
            <a:ext cx="318867" cy="303339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5" name="Google Shape;1585;p40"/>
          <p:cNvSpPr/>
          <p:nvPr/>
        </p:nvSpPr>
        <p:spPr>
          <a:xfrm>
            <a:off x="1819739" y="540974"/>
            <a:ext cx="318867" cy="303339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7397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40"/>
          <p:cNvSpPr/>
          <p:nvPr/>
        </p:nvSpPr>
        <p:spPr>
          <a:xfrm>
            <a:off x="1196190" y="1762966"/>
            <a:ext cx="2781689" cy="127512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0"/>
          <p:cNvSpPr/>
          <p:nvPr/>
        </p:nvSpPr>
        <p:spPr>
          <a:xfrm>
            <a:off x="1196190" y="1342538"/>
            <a:ext cx="2766209" cy="32948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0"/>
          <p:cNvSpPr/>
          <p:nvPr/>
        </p:nvSpPr>
        <p:spPr>
          <a:xfrm>
            <a:off x="1196190" y="3168749"/>
            <a:ext cx="2781689" cy="143377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1" name="Google Shape;1571;p40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USUARIO</a:t>
            </a:r>
            <a:endParaRPr dirty="0"/>
          </a:p>
        </p:txBody>
      </p:sp>
      <p:sp>
        <p:nvSpPr>
          <p:cNvPr id="1573" name="Google Shape;1573;p40"/>
          <p:cNvSpPr txBox="1">
            <a:spLocks noGrp="1"/>
          </p:cNvSpPr>
          <p:nvPr>
            <p:ph type="subTitle" idx="4294967295"/>
          </p:nvPr>
        </p:nvSpPr>
        <p:spPr>
          <a:xfrm>
            <a:off x="1311400" y="3469403"/>
            <a:ext cx="2193443" cy="89682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+ get nombre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+ get apellido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+ get id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+ get rentas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+ agregar renta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+ regresar  renta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+ datos usuario</a:t>
            </a:r>
          </a:p>
        </p:txBody>
      </p:sp>
      <p:sp>
        <p:nvSpPr>
          <p:cNvPr id="1574" name="Google Shape;1574;p40"/>
          <p:cNvSpPr txBox="1"/>
          <p:nvPr/>
        </p:nvSpPr>
        <p:spPr>
          <a:xfrm>
            <a:off x="1808341" y="1381924"/>
            <a:ext cx="14310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usuario</a:t>
            </a:r>
            <a:endParaRPr sz="200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575" name="Google Shape;1575;p40"/>
          <p:cNvSpPr txBox="1"/>
          <p:nvPr/>
        </p:nvSpPr>
        <p:spPr>
          <a:xfrm>
            <a:off x="1311400" y="1820306"/>
            <a:ext cx="2582213" cy="1348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- nombre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- apellido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- edad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- rentados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- dirección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576" name="Google Shape;1576;p40"/>
          <p:cNvSpPr txBox="1"/>
          <p:nvPr/>
        </p:nvSpPr>
        <p:spPr>
          <a:xfrm>
            <a:off x="4249727" y="1747466"/>
            <a:ext cx="2247075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Datos usuario</a:t>
            </a:r>
            <a:endParaRPr sz="180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578" name="Google Shape;1578;p40"/>
          <p:cNvSpPr txBox="1"/>
          <p:nvPr/>
        </p:nvSpPr>
        <p:spPr>
          <a:xfrm>
            <a:off x="4766636" y="2196360"/>
            <a:ext cx="3065964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Muestra información sobre el usuario.  </a:t>
            </a:r>
            <a:endParaRPr sz="1600" dirty="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580" name="Google Shape;1580;p40"/>
          <p:cNvSpPr txBox="1"/>
          <p:nvPr/>
        </p:nvSpPr>
        <p:spPr>
          <a:xfrm>
            <a:off x="4665905" y="3289268"/>
            <a:ext cx="1830897" cy="180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Agregar</a:t>
            </a:r>
            <a:r>
              <a:rPr lang="en-US" sz="18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preguntas</a:t>
            </a:r>
            <a:endParaRPr sz="180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581" name="Google Shape;1581;p40"/>
          <p:cNvSpPr txBox="1"/>
          <p:nvPr/>
        </p:nvSpPr>
        <p:spPr>
          <a:xfrm>
            <a:off x="4766636" y="3680347"/>
            <a:ext cx="3250346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Solicita</a:t>
            </a:r>
            <a:r>
              <a:rPr lang="en-US" sz="1600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 la </a:t>
            </a:r>
            <a:r>
              <a:rPr lang="en-US" sz="1600" dirty="0" err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información</a:t>
            </a:r>
            <a:r>
              <a:rPr lang="en-US" sz="1600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necesaria</a:t>
            </a:r>
            <a:r>
              <a:rPr lang="en-US" sz="1600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 para </a:t>
            </a:r>
            <a:r>
              <a:rPr lang="en-US" sz="1600" dirty="0" err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almacenarla</a:t>
            </a:r>
            <a:r>
              <a:rPr lang="en-US" sz="1600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.</a:t>
            </a:r>
            <a:endParaRPr sz="1600" dirty="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583" name="Google Shape;1583;p40"/>
          <p:cNvSpPr/>
          <p:nvPr/>
        </p:nvSpPr>
        <p:spPr>
          <a:xfrm>
            <a:off x="1283714" y="540974"/>
            <a:ext cx="318867" cy="303339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5" name="Google Shape;1585;p40"/>
          <p:cNvSpPr/>
          <p:nvPr/>
        </p:nvSpPr>
        <p:spPr>
          <a:xfrm>
            <a:off x="1819739" y="540974"/>
            <a:ext cx="318867" cy="303339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4554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40"/>
          <p:cNvSpPr/>
          <p:nvPr/>
        </p:nvSpPr>
        <p:spPr>
          <a:xfrm>
            <a:off x="1196190" y="1762966"/>
            <a:ext cx="2781689" cy="89682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0"/>
          <p:cNvSpPr/>
          <p:nvPr/>
        </p:nvSpPr>
        <p:spPr>
          <a:xfrm>
            <a:off x="1196190" y="1342538"/>
            <a:ext cx="2766209" cy="32948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0"/>
          <p:cNvSpPr/>
          <p:nvPr/>
        </p:nvSpPr>
        <p:spPr>
          <a:xfrm>
            <a:off x="1196190" y="2814384"/>
            <a:ext cx="2781689" cy="120607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1" name="Google Shape;1571;p40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AUXILIARY LIBRARY</a:t>
            </a:r>
            <a:endParaRPr dirty="0"/>
          </a:p>
        </p:txBody>
      </p:sp>
      <p:sp>
        <p:nvSpPr>
          <p:cNvPr id="1573" name="Google Shape;1573;p40"/>
          <p:cNvSpPr txBox="1">
            <a:spLocks noGrp="1"/>
          </p:cNvSpPr>
          <p:nvPr>
            <p:ph type="subTitle" idx="4294967295"/>
          </p:nvPr>
        </p:nvSpPr>
        <p:spPr>
          <a:xfrm>
            <a:off x="1311444" y="2956744"/>
            <a:ext cx="2193443" cy="89682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+ get nombre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+ get rentas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+ get id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+ agregar rentas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+ regresar rentas</a:t>
            </a:r>
          </a:p>
        </p:txBody>
      </p:sp>
      <p:sp>
        <p:nvSpPr>
          <p:cNvPr id="1574" name="Google Shape;1574;p40"/>
          <p:cNvSpPr txBox="1"/>
          <p:nvPr/>
        </p:nvSpPr>
        <p:spPr>
          <a:xfrm>
            <a:off x="1808341" y="1381924"/>
            <a:ext cx="14310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L</a:t>
            </a:r>
            <a:r>
              <a:rPr lang="en" sz="20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ibrary_aux</a:t>
            </a:r>
            <a:endParaRPr sz="200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575" name="Google Shape;1575;p40"/>
          <p:cNvSpPr txBox="1"/>
          <p:nvPr/>
        </p:nvSpPr>
        <p:spPr>
          <a:xfrm>
            <a:off x="1295927" y="1774748"/>
            <a:ext cx="2582213" cy="1020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- nombre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- dirección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- rentados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576" name="Google Shape;1576;p40"/>
          <p:cNvSpPr txBox="1"/>
          <p:nvPr/>
        </p:nvSpPr>
        <p:spPr>
          <a:xfrm>
            <a:off x="4249727" y="1747466"/>
            <a:ext cx="2247075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</a:t>
            </a:r>
            <a:r>
              <a:rPr lang="en" sz="18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atos bilioteca </a:t>
            </a:r>
            <a:endParaRPr sz="180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578" name="Google Shape;1578;p40"/>
          <p:cNvSpPr txBox="1"/>
          <p:nvPr/>
        </p:nvSpPr>
        <p:spPr>
          <a:xfrm>
            <a:off x="4766636" y="2196360"/>
            <a:ext cx="3065964" cy="89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G</a:t>
            </a:r>
            <a:r>
              <a:rPr lang="en" sz="1600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enera una cadena que contien información de la biblioteca en convenio.  </a:t>
            </a:r>
            <a:endParaRPr sz="1600" dirty="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581" name="Google Shape;1581;p40"/>
          <p:cNvSpPr txBox="1"/>
          <p:nvPr/>
        </p:nvSpPr>
        <p:spPr>
          <a:xfrm>
            <a:off x="1225218" y="4175052"/>
            <a:ext cx="6705538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Gestiona y lleva un registro de las operaciones realizadas por bibliotecas en convenio.</a:t>
            </a:r>
            <a:endParaRPr sz="1600" dirty="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583" name="Google Shape;1583;p40"/>
          <p:cNvSpPr/>
          <p:nvPr/>
        </p:nvSpPr>
        <p:spPr>
          <a:xfrm>
            <a:off x="1283714" y="540974"/>
            <a:ext cx="318867" cy="303339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5" name="Google Shape;1585;p40"/>
          <p:cNvSpPr/>
          <p:nvPr/>
        </p:nvSpPr>
        <p:spPr>
          <a:xfrm>
            <a:off x="1819739" y="540974"/>
            <a:ext cx="318867" cy="303339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702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40"/>
          <p:cNvSpPr/>
          <p:nvPr/>
        </p:nvSpPr>
        <p:spPr>
          <a:xfrm>
            <a:off x="1180710" y="1518870"/>
            <a:ext cx="2781689" cy="89682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0"/>
          <p:cNvSpPr/>
          <p:nvPr/>
        </p:nvSpPr>
        <p:spPr>
          <a:xfrm>
            <a:off x="1196190" y="1086513"/>
            <a:ext cx="2766209" cy="32948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0"/>
          <p:cNvSpPr/>
          <p:nvPr/>
        </p:nvSpPr>
        <p:spPr>
          <a:xfrm>
            <a:off x="1180710" y="2518565"/>
            <a:ext cx="2781689" cy="224212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1" name="Google Shape;1571;p40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PRINCIPAL LIBRARY</a:t>
            </a:r>
            <a:endParaRPr dirty="0"/>
          </a:p>
        </p:txBody>
      </p:sp>
      <p:sp>
        <p:nvSpPr>
          <p:cNvPr id="1573" name="Google Shape;1573;p40"/>
          <p:cNvSpPr txBox="1">
            <a:spLocks noGrp="1"/>
          </p:cNvSpPr>
          <p:nvPr>
            <p:ph type="subTitle" idx="4294967295"/>
          </p:nvPr>
        </p:nvSpPr>
        <p:spPr>
          <a:xfrm>
            <a:off x="1295927" y="3264035"/>
            <a:ext cx="2193443" cy="89682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+ buscar libro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+ agregar libro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+ eliminar libro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+ get catalogo 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+ agregar usuario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+ buscar usuario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+ prestar libro a usuario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+ prestar libro a biblioteca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+ buscar biblioteca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+ agregar biblioteca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+ regresar libro a bilioteca</a:t>
            </a:r>
          </a:p>
        </p:txBody>
      </p:sp>
      <p:sp>
        <p:nvSpPr>
          <p:cNvPr id="1574" name="Google Shape;1574;p40"/>
          <p:cNvSpPr txBox="1"/>
          <p:nvPr/>
        </p:nvSpPr>
        <p:spPr>
          <a:xfrm>
            <a:off x="1863794" y="1137681"/>
            <a:ext cx="14310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L</a:t>
            </a:r>
            <a:r>
              <a:rPr lang="en" sz="20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ibrary</a:t>
            </a:r>
            <a:endParaRPr sz="200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575" name="Google Shape;1575;p40"/>
          <p:cNvSpPr txBox="1"/>
          <p:nvPr/>
        </p:nvSpPr>
        <p:spPr>
          <a:xfrm>
            <a:off x="1295927" y="1589055"/>
            <a:ext cx="2582213" cy="1020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- catalogue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- users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- convenience library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578" name="Google Shape;1578;p40"/>
          <p:cNvSpPr txBox="1"/>
          <p:nvPr/>
        </p:nvSpPr>
        <p:spPr>
          <a:xfrm>
            <a:off x="4782109" y="1747948"/>
            <a:ext cx="3065964" cy="1964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Es </a:t>
            </a:r>
            <a:r>
              <a:rPr lang="en-US" sz="1600" dirty="0" err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una</a:t>
            </a:r>
            <a:r>
              <a:rPr lang="en-US" sz="1600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implementación</a:t>
            </a:r>
            <a:r>
              <a:rPr lang="en-US" sz="1600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básica</a:t>
            </a:r>
            <a:r>
              <a:rPr lang="en-US" sz="1600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 de </a:t>
            </a:r>
            <a:r>
              <a:rPr lang="en-US" sz="1600" dirty="0" err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una</a:t>
            </a:r>
            <a:r>
              <a:rPr lang="en-US" sz="1600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biblioteca</a:t>
            </a:r>
            <a:r>
              <a:rPr lang="en-US" sz="1600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 que </a:t>
            </a:r>
            <a:r>
              <a:rPr lang="en-US" sz="1600" dirty="0" err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permite</a:t>
            </a:r>
            <a:r>
              <a:rPr lang="en-US" sz="1600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agregar</a:t>
            </a:r>
            <a:r>
              <a:rPr lang="en-US" sz="1600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 y </a:t>
            </a:r>
            <a:r>
              <a:rPr lang="en-US" sz="1600" dirty="0" err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eliminar</a:t>
            </a:r>
            <a:r>
              <a:rPr lang="en-US" sz="1600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libros</a:t>
            </a:r>
            <a:r>
              <a:rPr lang="en-US" sz="1600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, </a:t>
            </a:r>
            <a:r>
              <a:rPr lang="en-US" sz="1600" dirty="0" err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gestionar</a:t>
            </a:r>
            <a:r>
              <a:rPr lang="en-US" sz="1600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usuarios</a:t>
            </a:r>
            <a:r>
              <a:rPr lang="en-US" sz="1600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 y </a:t>
            </a:r>
            <a:r>
              <a:rPr lang="en-US" sz="1600" dirty="0" err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realizar</a:t>
            </a:r>
            <a:r>
              <a:rPr lang="en-US" sz="1600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prestamos</a:t>
            </a:r>
            <a:r>
              <a:rPr lang="en-US" sz="1600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 tanto a </a:t>
            </a:r>
            <a:r>
              <a:rPr lang="en-US" sz="1600" dirty="0" err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usuarios</a:t>
            </a:r>
            <a:r>
              <a:rPr lang="en-US" sz="1600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como</a:t>
            </a:r>
            <a:r>
              <a:rPr lang="en-US" sz="1600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 a </a:t>
            </a:r>
            <a:r>
              <a:rPr lang="en-US" sz="1600" dirty="0" err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bibliotecas</a:t>
            </a:r>
            <a:r>
              <a:rPr lang="en-US" sz="1600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en</a:t>
            </a:r>
            <a:r>
              <a:rPr lang="en-US" sz="1600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convenio</a:t>
            </a:r>
            <a:r>
              <a:rPr lang="en-US" sz="1600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.</a:t>
            </a:r>
            <a:endParaRPr sz="1600" dirty="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583" name="Google Shape;1583;p40"/>
          <p:cNvSpPr/>
          <p:nvPr/>
        </p:nvSpPr>
        <p:spPr>
          <a:xfrm>
            <a:off x="1283714" y="540974"/>
            <a:ext cx="318867" cy="303339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5" name="Google Shape;1585;p40"/>
          <p:cNvSpPr/>
          <p:nvPr/>
        </p:nvSpPr>
        <p:spPr>
          <a:xfrm>
            <a:off x="1819739" y="540974"/>
            <a:ext cx="318867" cy="303339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1372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42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Manejo de errores</a:t>
            </a:r>
            <a:endParaRPr dirty="0"/>
          </a:p>
        </p:txBody>
      </p:sp>
      <p:grpSp>
        <p:nvGrpSpPr>
          <p:cNvPr id="1664" name="Google Shape;1664;p42"/>
          <p:cNvGrpSpPr/>
          <p:nvPr/>
        </p:nvGrpSpPr>
        <p:grpSpPr>
          <a:xfrm>
            <a:off x="3038304" y="3329675"/>
            <a:ext cx="2317657" cy="1112340"/>
            <a:chOff x="3498501" y="2991448"/>
            <a:chExt cx="2317657" cy="1112340"/>
          </a:xfrm>
        </p:grpSpPr>
        <p:sp>
          <p:nvSpPr>
            <p:cNvPr id="1665" name="Google Shape;1665;p42"/>
            <p:cNvSpPr/>
            <p:nvPr/>
          </p:nvSpPr>
          <p:spPr>
            <a:xfrm>
              <a:off x="3548907" y="3315105"/>
              <a:ext cx="2227341" cy="787092"/>
            </a:xfrm>
            <a:custGeom>
              <a:avLst/>
              <a:gdLst/>
              <a:ahLst/>
              <a:cxnLst/>
              <a:rect l="l" t="t" r="r" b="b"/>
              <a:pathLst>
                <a:path w="106317" h="37570" extrusionOk="0">
                  <a:moveTo>
                    <a:pt x="104412" y="0"/>
                  </a:moveTo>
                  <a:lnTo>
                    <a:pt x="44562" y="10326"/>
                  </a:lnTo>
                  <a:lnTo>
                    <a:pt x="25" y="1153"/>
                  </a:lnTo>
                  <a:lnTo>
                    <a:pt x="0" y="13659"/>
                  </a:lnTo>
                  <a:lnTo>
                    <a:pt x="35013" y="37569"/>
                  </a:lnTo>
                  <a:lnTo>
                    <a:pt x="106317" y="15739"/>
                  </a:lnTo>
                  <a:cubicBezTo>
                    <a:pt x="106317" y="15739"/>
                    <a:pt x="101003" y="11128"/>
                    <a:pt x="104412" y="0"/>
                  </a:cubicBezTo>
                  <a:close/>
                </a:path>
              </a:pathLst>
            </a:custGeom>
            <a:solidFill>
              <a:srgbClr val="DAD2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2"/>
            <p:cNvSpPr/>
            <p:nvPr/>
          </p:nvSpPr>
          <p:spPr>
            <a:xfrm>
              <a:off x="3498501" y="2991448"/>
              <a:ext cx="2317657" cy="1112340"/>
            </a:xfrm>
            <a:custGeom>
              <a:avLst/>
              <a:gdLst/>
              <a:ahLst/>
              <a:cxnLst/>
              <a:rect l="l" t="t" r="r" b="b"/>
              <a:pathLst>
                <a:path w="110628" h="53095" extrusionOk="0">
                  <a:moveTo>
                    <a:pt x="67744" y="0"/>
                  </a:moveTo>
                  <a:cubicBezTo>
                    <a:pt x="67142" y="0"/>
                    <a:pt x="66538" y="63"/>
                    <a:pt x="65941" y="186"/>
                  </a:cubicBezTo>
                  <a:lnTo>
                    <a:pt x="4512" y="13469"/>
                  </a:lnTo>
                  <a:cubicBezTo>
                    <a:pt x="1855" y="14046"/>
                    <a:pt x="0" y="16452"/>
                    <a:pt x="101" y="19158"/>
                  </a:cubicBezTo>
                  <a:lnTo>
                    <a:pt x="351" y="26477"/>
                  </a:lnTo>
                  <a:cubicBezTo>
                    <a:pt x="401" y="28381"/>
                    <a:pt x="1404" y="30136"/>
                    <a:pt x="3008" y="31163"/>
                  </a:cubicBezTo>
                  <a:lnTo>
                    <a:pt x="36467" y="52617"/>
                  </a:lnTo>
                  <a:cubicBezTo>
                    <a:pt x="36948" y="52933"/>
                    <a:pt x="37507" y="53094"/>
                    <a:pt x="38063" y="53094"/>
                  </a:cubicBezTo>
                  <a:cubicBezTo>
                    <a:pt x="38346" y="53094"/>
                    <a:pt x="38627" y="53053"/>
                    <a:pt x="38898" y="52968"/>
                  </a:cubicBezTo>
                  <a:lnTo>
                    <a:pt x="109775" y="32091"/>
                  </a:lnTo>
                  <a:cubicBezTo>
                    <a:pt x="110302" y="31940"/>
                    <a:pt x="110627" y="31464"/>
                    <a:pt x="110602" y="30938"/>
                  </a:cubicBezTo>
                  <a:cubicBezTo>
                    <a:pt x="110560" y="30414"/>
                    <a:pt x="110115" y="30012"/>
                    <a:pt x="109619" y="30012"/>
                  </a:cubicBezTo>
                  <a:cubicBezTo>
                    <a:pt x="109522" y="30012"/>
                    <a:pt x="109423" y="30028"/>
                    <a:pt x="109324" y="30061"/>
                  </a:cubicBezTo>
                  <a:lnTo>
                    <a:pt x="38196" y="50888"/>
                  </a:lnTo>
                  <a:cubicBezTo>
                    <a:pt x="38052" y="50928"/>
                    <a:pt x="37903" y="50947"/>
                    <a:pt x="37754" y="50947"/>
                  </a:cubicBezTo>
                  <a:cubicBezTo>
                    <a:pt x="37435" y="50947"/>
                    <a:pt x="37116" y="50858"/>
                    <a:pt x="36843" y="50687"/>
                  </a:cubicBezTo>
                  <a:lnTo>
                    <a:pt x="4963" y="30487"/>
                  </a:lnTo>
                  <a:cubicBezTo>
                    <a:pt x="3659" y="29660"/>
                    <a:pt x="2857" y="28256"/>
                    <a:pt x="2832" y="26702"/>
                  </a:cubicBezTo>
                  <a:lnTo>
                    <a:pt x="2682" y="20161"/>
                  </a:lnTo>
                  <a:cubicBezTo>
                    <a:pt x="2644" y="18783"/>
                    <a:pt x="3772" y="17789"/>
                    <a:pt x="5006" y="17789"/>
                  </a:cubicBezTo>
                  <a:cubicBezTo>
                    <a:pt x="5410" y="17789"/>
                    <a:pt x="5826" y="17896"/>
                    <a:pt x="6216" y="18131"/>
                  </a:cubicBezTo>
                  <a:lnTo>
                    <a:pt x="34662" y="35449"/>
                  </a:lnTo>
                  <a:cubicBezTo>
                    <a:pt x="35503" y="35954"/>
                    <a:pt x="36446" y="36221"/>
                    <a:pt x="37400" y="36221"/>
                  </a:cubicBezTo>
                  <a:cubicBezTo>
                    <a:pt x="37867" y="36221"/>
                    <a:pt x="38336" y="36157"/>
                    <a:pt x="38798" y="36026"/>
                  </a:cubicBezTo>
                  <a:lnTo>
                    <a:pt x="106567" y="16627"/>
                  </a:lnTo>
                  <a:cubicBezTo>
                    <a:pt x="108021" y="16226"/>
                    <a:pt x="108096" y="14196"/>
                    <a:pt x="106668" y="13670"/>
                  </a:cubicBezTo>
                  <a:lnTo>
                    <a:pt x="70652" y="512"/>
                  </a:lnTo>
                  <a:cubicBezTo>
                    <a:pt x="69717" y="169"/>
                    <a:pt x="68734" y="0"/>
                    <a:pt x="677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7" name="Google Shape;1667;p42"/>
          <p:cNvGrpSpPr/>
          <p:nvPr/>
        </p:nvGrpSpPr>
        <p:grpSpPr>
          <a:xfrm>
            <a:off x="2867646" y="2829169"/>
            <a:ext cx="2317678" cy="1112571"/>
            <a:chOff x="3327843" y="2634167"/>
            <a:chExt cx="2317678" cy="1112571"/>
          </a:xfrm>
        </p:grpSpPr>
        <p:sp>
          <p:nvSpPr>
            <p:cNvPr id="1668" name="Google Shape;1668;p42"/>
            <p:cNvSpPr/>
            <p:nvPr/>
          </p:nvSpPr>
          <p:spPr>
            <a:xfrm>
              <a:off x="3368276" y="2958054"/>
              <a:ext cx="2226838" cy="787091"/>
            </a:xfrm>
            <a:custGeom>
              <a:avLst/>
              <a:gdLst/>
              <a:ahLst/>
              <a:cxnLst/>
              <a:rect l="l" t="t" r="r" b="b"/>
              <a:pathLst>
                <a:path w="106293" h="37570" extrusionOk="0">
                  <a:moveTo>
                    <a:pt x="1880" y="0"/>
                  </a:moveTo>
                  <a:lnTo>
                    <a:pt x="1880" y="0"/>
                  </a:lnTo>
                  <a:cubicBezTo>
                    <a:pt x="5289" y="11128"/>
                    <a:pt x="1" y="15740"/>
                    <a:pt x="1" y="15740"/>
                  </a:cubicBezTo>
                  <a:lnTo>
                    <a:pt x="71279" y="37569"/>
                  </a:lnTo>
                  <a:lnTo>
                    <a:pt x="106292" y="13660"/>
                  </a:lnTo>
                  <a:lnTo>
                    <a:pt x="106292" y="1128"/>
                  </a:lnTo>
                  <a:lnTo>
                    <a:pt x="61755" y="10326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rgbClr val="DAD2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2"/>
            <p:cNvSpPr/>
            <p:nvPr/>
          </p:nvSpPr>
          <p:spPr>
            <a:xfrm>
              <a:off x="3327843" y="2634167"/>
              <a:ext cx="2317678" cy="1112571"/>
            </a:xfrm>
            <a:custGeom>
              <a:avLst/>
              <a:gdLst/>
              <a:ahLst/>
              <a:cxnLst/>
              <a:rect l="l" t="t" r="r" b="b"/>
              <a:pathLst>
                <a:path w="110629" h="53106" extrusionOk="0">
                  <a:moveTo>
                    <a:pt x="42907" y="1"/>
                  </a:moveTo>
                  <a:cubicBezTo>
                    <a:pt x="41912" y="1"/>
                    <a:pt x="40915" y="179"/>
                    <a:pt x="39976" y="523"/>
                  </a:cubicBezTo>
                  <a:lnTo>
                    <a:pt x="3961" y="13681"/>
                  </a:lnTo>
                  <a:cubicBezTo>
                    <a:pt x="2532" y="14182"/>
                    <a:pt x="2607" y="16212"/>
                    <a:pt x="4061" y="16638"/>
                  </a:cubicBezTo>
                  <a:lnTo>
                    <a:pt x="71831" y="36012"/>
                  </a:lnTo>
                  <a:cubicBezTo>
                    <a:pt x="72305" y="36147"/>
                    <a:pt x="72789" y="36214"/>
                    <a:pt x="73269" y="36214"/>
                  </a:cubicBezTo>
                  <a:cubicBezTo>
                    <a:pt x="74208" y="36214"/>
                    <a:pt x="75137" y="35958"/>
                    <a:pt x="75966" y="35460"/>
                  </a:cubicBezTo>
                  <a:lnTo>
                    <a:pt x="104438" y="18142"/>
                  </a:lnTo>
                  <a:cubicBezTo>
                    <a:pt x="104821" y="17907"/>
                    <a:pt x="105232" y="17800"/>
                    <a:pt x="105633" y="17800"/>
                  </a:cubicBezTo>
                  <a:cubicBezTo>
                    <a:pt x="106856" y="17800"/>
                    <a:pt x="107984" y="18794"/>
                    <a:pt x="107946" y="20172"/>
                  </a:cubicBezTo>
                  <a:lnTo>
                    <a:pt x="107796" y="26714"/>
                  </a:lnTo>
                  <a:cubicBezTo>
                    <a:pt x="107771" y="28267"/>
                    <a:pt x="106969" y="29671"/>
                    <a:pt x="105666" y="30498"/>
                  </a:cubicBezTo>
                  <a:lnTo>
                    <a:pt x="73786" y="50699"/>
                  </a:lnTo>
                  <a:cubicBezTo>
                    <a:pt x="73513" y="50869"/>
                    <a:pt x="73205" y="50959"/>
                    <a:pt x="72885" y="50959"/>
                  </a:cubicBezTo>
                  <a:cubicBezTo>
                    <a:pt x="72736" y="50959"/>
                    <a:pt x="72584" y="50939"/>
                    <a:pt x="72432" y="50899"/>
                  </a:cubicBezTo>
                  <a:lnTo>
                    <a:pt x="1304" y="30047"/>
                  </a:lnTo>
                  <a:cubicBezTo>
                    <a:pt x="1215" y="30021"/>
                    <a:pt x="1126" y="30009"/>
                    <a:pt x="1038" y="30009"/>
                  </a:cubicBezTo>
                  <a:cubicBezTo>
                    <a:pt x="531" y="30009"/>
                    <a:pt x="72" y="30415"/>
                    <a:pt x="51" y="30949"/>
                  </a:cubicBezTo>
                  <a:cubicBezTo>
                    <a:pt x="1" y="31475"/>
                    <a:pt x="352" y="31952"/>
                    <a:pt x="853" y="32102"/>
                  </a:cubicBezTo>
                  <a:lnTo>
                    <a:pt x="71731" y="52979"/>
                  </a:lnTo>
                  <a:cubicBezTo>
                    <a:pt x="72009" y="53064"/>
                    <a:pt x="72294" y="53106"/>
                    <a:pt x="72576" y="53106"/>
                  </a:cubicBezTo>
                  <a:cubicBezTo>
                    <a:pt x="73132" y="53106"/>
                    <a:pt x="73680" y="52944"/>
                    <a:pt x="74162" y="52628"/>
                  </a:cubicBezTo>
                  <a:lnTo>
                    <a:pt x="107621" y="31175"/>
                  </a:lnTo>
                  <a:cubicBezTo>
                    <a:pt x="109225" y="30122"/>
                    <a:pt x="110227" y="28368"/>
                    <a:pt x="110302" y="26463"/>
                  </a:cubicBezTo>
                  <a:lnTo>
                    <a:pt x="110553" y="19170"/>
                  </a:lnTo>
                  <a:cubicBezTo>
                    <a:pt x="110628" y="16463"/>
                    <a:pt x="108773" y="14057"/>
                    <a:pt x="106117" y="13480"/>
                  </a:cubicBezTo>
                  <a:lnTo>
                    <a:pt x="44688" y="197"/>
                  </a:lnTo>
                  <a:cubicBezTo>
                    <a:pt x="44104" y="65"/>
                    <a:pt x="43506" y="1"/>
                    <a:pt x="42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0" name="Google Shape;1670;p42"/>
          <p:cNvGrpSpPr/>
          <p:nvPr/>
        </p:nvGrpSpPr>
        <p:grpSpPr>
          <a:xfrm>
            <a:off x="3031404" y="2131366"/>
            <a:ext cx="2317657" cy="1112571"/>
            <a:chOff x="3498501" y="2080752"/>
            <a:chExt cx="2317657" cy="1112571"/>
          </a:xfrm>
        </p:grpSpPr>
        <p:sp>
          <p:nvSpPr>
            <p:cNvPr id="1671" name="Google Shape;1671;p42"/>
            <p:cNvSpPr/>
            <p:nvPr/>
          </p:nvSpPr>
          <p:spPr>
            <a:xfrm>
              <a:off x="3548907" y="2404639"/>
              <a:ext cx="2227341" cy="787092"/>
            </a:xfrm>
            <a:custGeom>
              <a:avLst/>
              <a:gdLst/>
              <a:ahLst/>
              <a:cxnLst/>
              <a:rect l="l" t="t" r="r" b="b"/>
              <a:pathLst>
                <a:path w="106317" h="37570" extrusionOk="0">
                  <a:moveTo>
                    <a:pt x="104412" y="0"/>
                  </a:moveTo>
                  <a:lnTo>
                    <a:pt x="44562" y="10326"/>
                  </a:lnTo>
                  <a:lnTo>
                    <a:pt x="25" y="1153"/>
                  </a:lnTo>
                  <a:lnTo>
                    <a:pt x="0" y="13659"/>
                  </a:lnTo>
                  <a:lnTo>
                    <a:pt x="35013" y="37569"/>
                  </a:lnTo>
                  <a:lnTo>
                    <a:pt x="106317" y="15740"/>
                  </a:lnTo>
                  <a:cubicBezTo>
                    <a:pt x="106317" y="15740"/>
                    <a:pt x="101003" y="11128"/>
                    <a:pt x="104412" y="0"/>
                  </a:cubicBezTo>
                  <a:close/>
                </a:path>
              </a:pathLst>
            </a:custGeom>
            <a:solidFill>
              <a:srgbClr val="DAD2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2"/>
            <p:cNvSpPr/>
            <p:nvPr/>
          </p:nvSpPr>
          <p:spPr>
            <a:xfrm>
              <a:off x="3498501" y="2080752"/>
              <a:ext cx="2317657" cy="1112571"/>
            </a:xfrm>
            <a:custGeom>
              <a:avLst/>
              <a:gdLst/>
              <a:ahLst/>
              <a:cxnLst/>
              <a:rect l="l" t="t" r="r" b="b"/>
              <a:pathLst>
                <a:path w="110628" h="53106" extrusionOk="0">
                  <a:moveTo>
                    <a:pt x="67733" y="0"/>
                  </a:moveTo>
                  <a:cubicBezTo>
                    <a:pt x="67135" y="0"/>
                    <a:pt x="66534" y="65"/>
                    <a:pt x="65941" y="197"/>
                  </a:cubicBezTo>
                  <a:lnTo>
                    <a:pt x="4512" y="13480"/>
                  </a:lnTo>
                  <a:cubicBezTo>
                    <a:pt x="1855" y="14057"/>
                    <a:pt x="0" y="16463"/>
                    <a:pt x="101" y="19169"/>
                  </a:cubicBezTo>
                  <a:lnTo>
                    <a:pt x="351" y="26463"/>
                  </a:lnTo>
                  <a:cubicBezTo>
                    <a:pt x="401" y="28367"/>
                    <a:pt x="1404" y="30122"/>
                    <a:pt x="3008" y="31175"/>
                  </a:cubicBezTo>
                  <a:lnTo>
                    <a:pt x="36467" y="52628"/>
                  </a:lnTo>
                  <a:cubicBezTo>
                    <a:pt x="36948" y="52944"/>
                    <a:pt x="37507" y="53105"/>
                    <a:pt x="38063" y="53105"/>
                  </a:cubicBezTo>
                  <a:cubicBezTo>
                    <a:pt x="38346" y="53105"/>
                    <a:pt x="38627" y="53064"/>
                    <a:pt x="38898" y="52979"/>
                  </a:cubicBezTo>
                  <a:lnTo>
                    <a:pt x="109775" y="32102"/>
                  </a:lnTo>
                  <a:cubicBezTo>
                    <a:pt x="110302" y="31951"/>
                    <a:pt x="110627" y="31475"/>
                    <a:pt x="110602" y="30949"/>
                  </a:cubicBezTo>
                  <a:cubicBezTo>
                    <a:pt x="110560" y="30415"/>
                    <a:pt x="110098" y="30009"/>
                    <a:pt x="109591" y="30009"/>
                  </a:cubicBezTo>
                  <a:cubicBezTo>
                    <a:pt x="109503" y="30009"/>
                    <a:pt x="109413" y="30021"/>
                    <a:pt x="109324" y="30047"/>
                  </a:cubicBezTo>
                  <a:lnTo>
                    <a:pt x="38196" y="50899"/>
                  </a:lnTo>
                  <a:cubicBezTo>
                    <a:pt x="38052" y="50939"/>
                    <a:pt x="37903" y="50958"/>
                    <a:pt x="37754" y="50958"/>
                  </a:cubicBezTo>
                  <a:cubicBezTo>
                    <a:pt x="37435" y="50958"/>
                    <a:pt x="37116" y="50869"/>
                    <a:pt x="36843" y="50698"/>
                  </a:cubicBezTo>
                  <a:lnTo>
                    <a:pt x="4963" y="30498"/>
                  </a:lnTo>
                  <a:cubicBezTo>
                    <a:pt x="3659" y="29671"/>
                    <a:pt x="2857" y="28267"/>
                    <a:pt x="2832" y="26713"/>
                  </a:cubicBezTo>
                  <a:lnTo>
                    <a:pt x="2682" y="20172"/>
                  </a:lnTo>
                  <a:cubicBezTo>
                    <a:pt x="2644" y="18794"/>
                    <a:pt x="3772" y="17800"/>
                    <a:pt x="5006" y="17800"/>
                  </a:cubicBezTo>
                  <a:cubicBezTo>
                    <a:pt x="5410" y="17800"/>
                    <a:pt x="5826" y="17907"/>
                    <a:pt x="6216" y="18142"/>
                  </a:cubicBezTo>
                  <a:lnTo>
                    <a:pt x="34662" y="35460"/>
                  </a:lnTo>
                  <a:cubicBezTo>
                    <a:pt x="35492" y="35958"/>
                    <a:pt x="36420" y="36214"/>
                    <a:pt x="37360" y="36214"/>
                  </a:cubicBezTo>
                  <a:cubicBezTo>
                    <a:pt x="37840" y="36214"/>
                    <a:pt x="38323" y="36147"/>
                    <a:pt x="38798" y="36012"/>
                  </a:cubicBezTo>
                  <a:lnTo>
                    <a:pt x="106567" y="16638"/>
                  </a:lnTo>
                  <a:cubicBezTo>
                    <a:pt x="108021" y="16237"/>
                    <a:pt x="108096" y="14182"/>
                    <a:pt x="106668" y="13681"/>
                  </a:cubicBezTo>
                  <a:lnTo>
                    <a:pt x="70652" y="523"/>
                  </a:lnTo>
                  <a:cubicBezTo>
                    <a:pt x="69714" y="179"/>
                    <a:pt x="68726" y="0"/>
                    <a:pt x="67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3" name="Google Shape;1673;p42"/>
          <p:cNvGrpSpPr/>
          <p:nvPr/>
        </p:nvGrpSpPr>
        <p:grpSpPr>
          <a:xfrm>
            <a:off x="2931187" y="1617176"/>
            <a:ext cx="2170127" cy="850717"/>
            <a:chOff x="3391384" y="1650774"/>
            <a:chExt cx="2170127" cy="850717"/>
          </a:xfrm>
        </p:grpSpPr>
        <p:sp>
          <p:nvSpPr>
            <p:cNvPr id="1674" name="Google Shape;1674;p42"/>
            <p:cNvSpPr/>
            <p:nvPr/>
          </p:nvSpPr>
          <p:spPr>
            <a:xfrm>
              <a:off x="3412397" y="1832829"/>
              <a:ext cx="847993" cy="636398"/>
            </a:xfrm>
            <a:custGeom>
              <a:avLst/>
              <a:gdLst/>
              <a:ahLst/>
              <a:cxnLst/>
              <a:rect l="l" t="t" r="r" b="b"/>
              <a:pathLst>
                <a:path w="40477" h="30377" extrusionOk="0">
                  <a:moveTo>
                    <a:pt x="927" y="1"/>
                  </a:moveTo>
                  <a:cubicBezTo>
                    <a:pt x="927" y="1"/>
                    <a:pt x="5589" y="6467"/>
                    <a:pt x="0" y="19775"/>
                  </a:cubicBezTo>
                  <a:lnTo>
                    <a:pt x="35389" y="30377"/>
                  </a:lnTo>
                  <a:lnTo>
                    <a:pt x="39850" y="25941"/>
                  </a:lnTo>
                  <a:lnTo>
                    <a:pt x="40476" y="8422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rgbClr val="DAD2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2"/>
            <p:cNvSpPr/>
            <p:nvPr/>
          </p:nvSpPr>
          <p:spPr>
            <a:xfrm>
              <a:off x="3391384" y="1650774"/>
              <a:ext cx="2170127" cy="850717"/>
            </a:xfrm>
            <a:custGeom>
              <a:avLst/>
              <a:gdLst/>
              <a:ahLst/>
              <a:cxnLst/>
              <a:rect l="l" t="t" r="r" b="b"/>
              <a:pathLst>
                <a:path w="103586" h="40607" extrusionOk="0">
                  <a:moveTo>
                    <a:pt x="57029" y="1"/>
                  </a:moveTo>
                  <a:cubicBezTo>
                    <a:pt x="56392" y="1"/>
                    <a:pt x="55753" y="41"/>
                    <a:pt x="55114" y="119"/>
                  </a:cubicBezTo>
                  <a:lnTo>
                    <a:pt x="2056" y="6736"/>
                  </a:lnTo>
                  <a:cubicBezTo>
                    <a:pt x="978" y="6886"/>
                    <a:pt x="878" y="8390"/>
                    <a:pt x="1930" y="8691"/>
                  </a:cubicBezTo>
                  <a:lnTo>
                    <a:pt x="35289" y="17688"/>
                  </a:lnTo>
                  <a:cubicBezTo>
                    <a:pt x="37996" y="18415"/>
                    <a:pt x="39725" y="21047"/>
                    <a:pt x="39324" y="23829"/>
                  </a:cubicBezTo>
                  <a:lnTo>
                    <a:pt x="38021" y="32751"/>
                  </a:lnTo>
                  <a:cubicBezTo>
                    <a:pt x="37636" y="35296"/>
                    <a:pt x="35463" y="37074"/>
                    <a:pt x="33011" y="37074"/>
                  </a:cubicBezTo>
                  <a:cubicBezTo>
                    <a:pt x="32590" y="37074"/>
                    <a:pt x="32160" y="37022"/>
                    <a:pt x="31730" y="36911"/>
                  </a:cubicBezTo>
                  <a:lnTo>
                    <a:pt x="1003" y="28465"/>
                  </a:lnTo>
                  <a:cubicBezTo>
                    <a:pt x="937" y="28448"/>
                    <a:pt x="871" y="28440"/>
                    <a:pt x="806" y="28440"/>
                  </a:cubicBezTo>
                  <a:cubicBezTo>
                    <a:pt x="403" y="28440"/>
                    <a:pt x="47" y="28757"/>
                    <a:pt x="26" y="29167"/>
                  </a:cubicBezTo>
                  <a:lnTo>
                    <a:pt x="26" y="29242"/>
                  </a:lnTo>
                  <a:cubicBezTo>
                    <a:pt x="0" y="29869"/>
                    <a:pt x="402" y="30420"/>
                    <a:pt x="978" y="30571"/>
                  </a:cubicBezTo>
                  <a:lnTo>
                    <a:pt x="34236" y="40195"/>
                  </a:lnTo>
                  <a:cubicBezTo>
                    <a:pt x="35265" y="40471"/>
                    <a:pt x="36322" y="40606"/>
                    <a:pt x="37378" y="40606"/>
                  </a:cubicBezTo>
                  <a:cubicBezTo>
                    <a:pt x="38046" y="40606"/>
                    <a:pt x="38714" y="40552"/>
                    <a:pt x="39374" y="40445"/>
                  </a:cubicBezTo>
                  <a:lnTo>
                    <a:pt x="97044" y="30947"/>
                  </a:lnTo>
                  <a:cubicBezTo>
                    <a:pt x="99650" y="30520"/>
                    <a:pt x="101655" y="28415"/>
                    <a:pt x="101981" y="25809"/>
                  </a:cubicBezTo>
                  <a:lnTo>
                    <a:pt x="103510" y="13277"/>
                  </a:lnTo>
                  <a:cubicBezTo>
                    <a:pt x="103585" y="10997"/>
                    <a:pt x="102031" y="9017"/>
                    <a:pt x="99801" y="8540"/>
                  </a:cubicBezTo>
                  <a:lnTo>
                    <a:pt x="59976" y="295"/>
                  </a:lnTo>
                  <a:cubicBezTo>
                    <a:pt x="59001" y="97"/>
                    <a:pt x="58017" y="1"/>
                    <a:pt x="570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2"/>
            <p:cNvSpPr/>
            <p:nvPr/>
          </p:nvSpPr>
          <p:spPr>
            <a:xfrm>
              <a:off x="3723232" y="1799749"/>
              <a:ext cx="727761" cy="144429"/>
            </a:xfrm>
            <a:custGeom>
              <a:avLst/>
              <a:gdLst/>
              <a:ahLst/>
              <a:cxnLst/>
              <a:rect l="l" t="t" r="r" b="b"/>
              <a:pathLst>
                <a:path w="34738" h="6894" extrusionOk="0">
                  <a:moveTo>
                    <a:pt x="9374" y="1"/>
                  </a:moveTo>
                  <a:lnTo>
                    <a:pt x="276" y="703"/>
                  </a:lnTo>
                  <a:cubicBezTo>
                    <a:pt x="25" y="728"/>
                    <a:pt x="0" y="1104"/>
                    <a:pt x="251" y="1154"/>
                  </a:cubicBezTo>
                  <a:lnTo>
                    <a:pt x="24211" y="6893"/>
                  </a:lnTo>
                  <a:lnTo>
                    <a:pt x="24286" y="6893"/>
                  </a:lnTo>
                  <a:lnTo>
                    <a:pt x="34462" y="5916"/>
                  </a:lnTo>
                  <a:cubicBezTo>
                    <a:pt x="34712" y="5891"/>
                    <a:pt x="34737" y="5515"/>
                    <a:pt x="34487" y="5464"/>
                  </a:cubicBezTo>
                  <a:lnTo>
                    <a:pt x="9424" y="26"/>
                  </a:lnTo>
                  <a:cubicBezTo>
                    <a:pt x="9424" y="1"/>
                    <a:pt x="9399" y="1"/>
                    <a:pt x="93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2"/>
            <p:cNvSpPr/>
            <p:nvPr/>
          </p:nvSpPr>
          <p:spPr>
            <a:xfrm>
              <a:off x="4347165" y="2012790"/>
              <a:ext cx="1079302" cy="316492"/>
            </a:xfrm>
            <a:custGeom>
              <a:avLst/>
              <a:gdLst/>
              <a:ahLst/>
              <a:cxnLst/>
              <a:rect l="l" t="t" r="r" b="b"/>
              <a:pathLst>
                <a:path w="51518" h="15107" extrusionOk="0">
                  <a:moveTo>
                    <a:pt x="50367" y="1"/>
                  </a:moveTo>
                  <a:cubicBezTo>
                    <a:pt x="50326" y="1"/>
                    <a:pt x="50285" y="3"/>
                    <a:pt x="50244" y="7"/>
                  </a:cubicBezTo>
                  <a:lnTo>
                    <a:pt x="1948" y="6098"/>
                  </a:lnTo>
                  <a:cubicBezTo>
                    <a:pt x="1446" y="6173"/>
                    <a:pt x="1070" y="6549"/>
                    <a:pt x="1020" y="7025"/>
                  </a:cubicBezTo>
                  <a:lnTo>
                    <a:pt x="93" y="13867"/>
                  </a:lnTo>
                  <a:cubicBezTo>
                    <a:pt x="0" y="14540"/>
                    <a:pt x="509" y="15106"/>
                    <a:pt x="1143" y="15106"/>
                  </a:cubicBezTo>
                  <a:cubicBezTo>
                    <a:pt x="1193" y="15106"/>
                    <a:pt x="1244" y="15102"/>
                    <a:pt x="1296" y="15095"/>
                  </a:cubicBezTo>
                  <a:lnTo>
                    <a:pt x="49918" y="8153"/>
                  </a:lnTo>
                  <a:cubicBezTo>
                    <a:pt x="50394" y="8078"/>
                    <a:pt x="50770" y="7677"/>
                    <a:pt x="50820" y="7200"/>
                  </a:cubicBezTo>
                  <a:lnTo>
                    <a:pt x="51447" y="1185"/>
                  </a:lnTo>
                  <a:cubicBezTo>
                    <a:pt x="51517" y="549"/>
                    <a:pt x="51011" y="1"/>
                    <a:pt x="50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2"/>
            <p:cNvSpPr/>
            <p:nvPr/>
          </p:nvSpPr>
          <p:spPr>
            <a:xfrm>
              <a:off x="4296592" y="1892160"/>
              <a:ext cx="1191929" cy="158592"/>
            </a:xfrm>
            <a:custGeom>
              <a:avLst/>
              <a:gdLst/>
              <a:ahLst/>
              <a:cxnLst/>
              <a:rect l="l" t="t" r="r" b="b"/>
              <a:pathLst>
                <a:path w="56894" h="7570" extrusionOk="0">
                  <a:moveTo>
                    <a:pt x="56793" y="1"/>
                  </a:moveTo>
                  <a:lnTo>
                    <a:pt x="1" y="6793"/>
                  </a:lnTo>
                  <a:lnTo>
                    <a:pt x="101" y="7570"/>
                  </a:lnTo>
                  <a:lnTo>
                    <a:pt x="56893" y="778"/>
                  </a:lnTo>
                  <a:lnTo>
                    <a:pt x="567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0" name="Google Shape;1680;p42"/>
          <p:cNvSpPr txBox="1"/>
          <p:nvPr/>
        </p:nvSpPr>
        <p:spPr>
          <a:xfrm>
            <a:off x="5862394" y="1636303"/>
            <a:ext cx="3010181" cy="16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Se </a:t>
            </a:r>
            <a:r>
              <a:rPr lang="en-US" sz="1600" dirty="0" err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considera</a:t>
            </a:r>
            <a:r>
              <a:rPr lang="en-US" sz="1600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 la </a:t>
            </a:r>
            <a:r>
              <a:rPr lang="en-US" sz="1600" dirty="0" err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excepción</a:t>
            </a:r>
            <a:r>
              <a:rPr lang="en-US" sz="1600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en</a:t>
            </a:r>
            <a:r>
              <a:rPr lang="en-US" sz="1600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 la </a:t>
            </a:r>
            <a:r>
              <a:rPr lang="en-US" sz="1600" dirty="0" err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cual</a:t>
            </a:r>
            <a:r>
              <a:rPr lang="en-US" sz="1600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, </a:t>
            </a:r>
            <a:r>
              <a:rPr lang="en-US" sz="1600" dirty="0" err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cuando</a:t>
            </a:r>
            <a:r>
              <a:rPr lang="en-US" sz="1600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 a un </a:t>
            </a:r>
            <a:r>
              <a:rPr lang="en-US" sz="1600" dirty="0" err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usuario</a:t>
            </a:r>
            <a:r>
              <a:rPr lang="en-US" sz="1600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 se le </a:t>
            </a:r>
            <a:r>
              <a:rPr lang="en-US" sz="1600" dirty="0" err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pida</a:t>
            </a:r>
            <a:r>
              <a:rPr lang="en-US" sz="1600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seleccionar</a:t>
            </a:r>
            <a:r>
              <a:rPr lang="en-US" sz="1600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una</a:t>
            </a:r>
            <a:r>
              <a:rPr lang="en-US" sz="1600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opción</a:t>
            </a:r>
            <a:r>
              <a:rPr lang="en-US" sz="1600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 (las </a:t>
            </a:r>
            <a:r>
              <a:rPr lang="en-US" sz="1600" dirty="0" err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cuales</a:t>
            </a:r>
            <a:r>
              <a:rPr lang="en-US" sz="1600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manejamos</a:t>
            </a:r>
            <a:r>
              <a:rPr lang="en-US" sz="1600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 con </a:t>
            </a:r>
            <a:r>
              <a:rPr lang="en-US" sz="1600" dirty="0" err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números</a:t>
            </a:r>
            <a:r>
              <a:rPr lang="en-US" sz="1600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), </a:t>
            </a:r>
            <a:r>
              <a:rPr lang="en-US" sz="1600" dirty="0" err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este</a:t>
            </a:r>
            <a:r>
              <a:rPr lang="en-US" sz="1600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introduzca</a:t>
            </a:r>
            <a:r>
              <a:rPr lang="en-US" sz="1600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una</a:t>
            </a:r>
            <a:r>
              <a:rPr lang="en-US" sz="1600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letra</a:t>
            </a:r>
            <a:r>
              <a:rPr lang="en-US" sz="1600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683" name="Google Shape;1683;p42"/>
          <p:cNvSpPr txBox="1"/>
          <p:nvPr/>
        </p:nvSpPr>
        <p:spPr>
          <a:xfrm flipH="1">
            <a:off x="107098" y="1950197"/>
            <a:ext cx="2170127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Ingreso incorrecto de datos</a:t>
            </a:r>
            <a:endParaRPr sz="200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684" name="Google Shape;1684;p42"/>
          <p:cNvSpPr txBox="1"/>
          <p:nvPr/>
        </p:nvSpPr>
        <p:spPr>
          <a:xfrm flipH="1">
            <a:off x="310895" y="2510725"/>
            <a:ext cx="1959429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Verificar si son números</a:t>
            </a:r>
            <a:endParaRPr sz="1600" dirty="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F443C3BC-2613-CCC5-AF45-D3D04DC36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468" y="1624527"/>
            <a:ext cx="1115439" cy="157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ncepto de programación y codificación 1311814 Vector en Vecteezy">
            <a:extLst>
              <a:ext uri="{FF2B5EF4-FFF2-40B4-BE49-F238E27FC236}">
                <a16:creationId xmlns:a16="http://schemas.microsoft.com/office/drawing/2014/main" id="{D7EA251B-608E-60B4-4AC2-79DA53CC6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964" y="293719"/>
            <a:ext cx="4329036" cy="333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0" name="Google Shape;1250;p33"/>
          <p:cNvSpPr/>
          <p:nvPr/>
        </p:nvSpPr>
        <p:spPr>
          <a:xfrm>
            <a:off x="4809377" y="-4761"/>
            <a:ext cx="4396959" cy="5138076"/>
          </a:xfrm>
          <a:custGeom>
            <a:avLst/>
            <a:gdLst/>
            <a:ahLst/>
            <a:cxnLst/>
            <a:rect l="l" t="t" r="r" b="b"/>
            <a:pathLst>
              <a:path w="137287" h="160427" extrusionOk="0">
                <a:moveTo>
                  <a:pt x="94439" y="31272"/>
                </a:moveTo>
                <a:cubicBezTo>
                  <a:pt x="98069" y="31272"/>
                  <a:pt x="101636" y="31733"/>
                  <a:pt x="105028" y="33321"/>
                </a:cubicBezTo>
                <a:cubicBezTo>
                  <a:pt x="105688" y="33624"/>
                  <a:pt x="106331" y="33963"/>
                  <a:pt x="106759" y="34578"/>
                </a:cubicBezTo>
                <a:cubicBezTo>
                  <a:pt x="107223" y="35033"/>
                  <a:pt x="107856" y="35221"/>
                  <a:pt x="108383" y="35587"/>
                </a:cubicBezTo>
                <a:cubicBezTo>
                  <a:pt x="110925" y="37317"/>
                  <a:pt x="113075" y="39467"/>
                  <a:pt x="114948" y="41894"/>
                </a:cubicBezTo>
                <a:cubicBezTo>
                  <a:pt x="117723" y="45507"/>
                  <a:pt x="119757" y="49530"/>
                  <a:pt x="121434" y="53741"/>
                </a:cubicBezTo>
                <a:cubicBezTo>
                  <a:pt x="122933" y="57496"/>
                  <a:pt x="124066" y="61359"/>
                  <a:pt x="125020" y="65276"/>
                </a:cubicBezTo>
                <a:cubicBezTo>
                  <a:pt x="125145" y="65793"/>
                  <a:pt x="125101" y="66346"/>
                  <a:pt x="125404" y="66810"/>
                </a:cubicBezTo>
                <a:cubicBezTo>
                  <a:pt x="125493" y="66899"/>
                  <a:pt x="125493" y="67006"/>
                  <a:pt x="125431" y="67113"/>
                </a:cubicBezTo>
                <a:cubicBezTo>
                  <a:pt x="125359" y="67310"/>
                  <a:pt x="125431" y="67461"/>
                  <a:pt x="125556" y="67613"/>
                </a:cubicBezTo>
                <a:cubicBezTo>
                  <a:pt x="126180" y="69201"/>
                  <a:pt x="126555" y="70860"/>
                  <a:pt x="126858" y="72528"/>
                </a:cubicBezTo>
                <a:cubicBezTo>
                  <a:pt x="127491" y="75945"/>
                  <a:pt x="127946" y="79380"/>
                  <a:pt x="128276" y="82832"/>
                </a:cubicBezTo>
                <a:cubicBezTo>
                  <a:pt x="128517" y="85268"/>
                  <a:pt x="128705" y="87712"/>
                  <a:pt x="128838" y="90165"/>
                </a:cubicBezTo>
                <a:cubicBezTo>
                  <a:pt x="128954" y="92431"/>
                  <a:pt x="129008" y="94697"/>
                  <a:pt x="129124" y="96963"/>
                </a:cubicBezTo>
                <a:cubicBezTo>
                  <a:pt x="129160" y="97525"/>
                  <a:pt x="129079" y="98078"/>
                  <a:pt x="128794" y="98587"/>
                </a:cubicBezTo>
                <a:cubicBezTo>
                  <a:pt x="128714" y="99836"/>
                  <a:pt x="128812" y="101093"/>
                  <a:pt x="128642" y="102351"/>
                </a:cubicBezTo>
                <a:cubicBezTo>
                  <a:pt x="128205" y="105652"/>
                  <a:pt x="126662" y="108293"/>
                  <a:pt x="124075" y="110344"/>
                </a:cubicBezTo>
                <a:cubicBezTo>
                  <a:pt x="121943" y="112031"/>
                  <a:pt x="119489" y="113074"/>
                  <a:pt x="116920" y="113850"/>
                </a:cubicBezTo>
                <a:cubicBezTo>
                  <a:pt x="114119" y="114689"/>
                  <a:pt x="111255" y="115162"/>
                  <a:pt x="108356" y="115492"/>
                </a:cubicBezTo>
                <a:cubicBezTo>
                  <a:pt x="104964" y="115882"/>
                  <a:pt x="101561" y="115994"/>
                  <a:pt x="98157" y="115994"/>
                </a:cubicBezTo>
                <a:cubicBezTo>
                  <a:pt x="96028" y="115994"/>
                  <a:pt x="93899" y="115950"/>
                  <a:pt x="91772" y="115902"/>
                </a:cubicBezTo>
                <a:cubicBezTo>
                  <a:pt x="89015" y="115831"/>
                  <a:pt x="86267" y="115635"/>
                  <a:pt x="83520" y="115438"/>
                </a:cubicBezTo>
                <a:cubicBezTo>
                  <a:pt x="80701" y="115224"/>
                  <a:pt x="77881" y="114948"/>
                  <a:pt x="75062" y="114689"/>
                </a:cubicBezTo>
                <a:cubicBezTo>
                  <a:pt x="73251" y="114528"/>
                  <a:pt x="71440" y="114341"/>
                  <a:pt x="69630" y="114189"/>
                </a:cubicBezTo>
                <a:cubicBezTo>
                  <a:pt x="69340" y="114161"/>
                  <a:pt x="69062" y="114010"/>
                  <a:pt x="68768" y="114010"/>
                </a:cubicBezTo>
                <a:cubicBezTo>
                  <a:pt x="68691" y="114010"/>
                  <a:pt x="68612" y="114021"/>
                  <a:pt x="68532" y="114047"/>
                </a:cubicBezTo>
                <a:cubicBezTo>
                  <a:pt x="68149" y="114190"/>
                  <a:pt x="67755" y="114236"/>
                  <a:pt x="67361" y="114236"/>
                </a:cubicBezTo>
                <a:cubicBezTo>
                  <a:pt x="66874" y="114236"/>
                  <a:pt x="66387" y="114166"/>
                  <a:pt x="65918" y="114127"/>
                </a:cubicBezTo>
                <a:cubicBezTo>
                  <a:pt x="61725" y="113761"/>
                  <a:pt x="57533" y="113271"/>
                  <a:pt x="53340" y="112887"/>
                </a:cubicBezTo>
                <a:cubicBezTo>
                  <a:pt x="50735" y="112655"/>
                  <a:pt x="48130" y="112432"/>
                  <a:pt x="45525" y="112245"/>
                </a:cubicBezTo>
                <a:cubicBezTo>
                  <a:pt x="42483" y="112039"/>
                  <a:pt x="39441" y="112039"/>
                  <a:pt x="36399" y="111932"/>
                </a:cubicBezTo>
                <a:cubicBezTo>
                  <a:pt x="31010" y="111745"/>
                  <a:pt x="25774" y="110817"/>
                  <a:pt x="20956" y="108212"/>
                </a:cubicBezTo>
                <a:cubicBezTo>
                  <a:pt x="17682" y="106446"/>
                  <a:pt x="14944" y="104064"/>
                  <a:pt x="12749" y="101058"/>
                </a:cubicBezTo>
                <a:cubicBezTo>
                  <a:pt x="9395" y="96463"/>
                  <a:pt x="7655" y="91227"/>
                  <a:pt x="6567" y="85723"/>
                </a:cubicBezTo>
                <a:cubicBezTo>
                  <a:pt x="5853" y="82101"/>
                  <a:pt x="5434" y="78452"/>
                  <a:pt x="5228" y="74768"/>
                </a:cubicBezTo>
                <a:cubicBezTo>
                  <a:pt x="5166" y="73643"/>
                  <a:pt x="5148" y="72519"/>
                  <a:pt x="5068" y="71404"/>
                </a:cubicBezTo>
                <a:cubicBezTo>
                  <a:pt x="5318" y="70236"/>
                  <a:pt x="5175" y="69040"/>
                  <a:pt x="5211" y="67863"/>
                </a:cubicBezTo>
                <a:cubicBezTo>
                  <a:pt x="5211" y="67765"/>
                  <a:pt x="5237" y="67675"/>
                  <a:pt x="5300" y="67595"/>
                </a:cubicBezTo>
                <a:cubicBezTo>
                  <a:pt x="5300" y="66096"/>
                  <a:pt x="5300" y="64607"/>
                  <a:pt x="5550" y="63126"/>
                </a:cubicBezTo>
                <a:cubicBezTo>
                  <a:pt x="6031" y="60324"/>
                  <a:pt x="7218" y="57835"/>
                  <a:pt x="8904" y="55578"/>
                </a:cubicBezTo>
                <a:cubicBezTo>
                  <a:pt x="10813" y="53027"/>
                  <a:pt x="13186" y="50966"/>
                  <a:pt x="15800" y="49155"/>
                </a:cubicBezTo>
                <a:cubicBezTo>
                  <a:pt x="19913" y="46310"/>
                  <a:pt x="24400" y="44195"/>
                  <a:pt x="29057" y="42411"/>
                </a:cubicBezTo>
                <a:cubicBezTo>
                  <a:pt x="34891" y="40163"/>
                  <a:pt x="40904" y="38495"/>
                  <a:pt x="46997" y="37112"/>
                </a:cubicBezTo>
                <a:cubicBezTo>
                  <a:pt x="50405" y="36336"/>
                  <a:pt x="53839" y="35685"/>
                  <a:pt x="57283" y="35060"/>
                </a:cubicBezTo>
                <a:cubicBezTo>
                  <a:pt x="57368" y="35046"/>
                  <a:pt x="57455" y="35043"/>
                  <a:pt x="57543" y="35043"/>
                </a:cubicBezTo>
                <a:cubicBezTo>
                  <a:pt x="57625" y="35043"/>
                  <a:pt x="57707" y="35046"/>
                  <a:pt x="57789" y="35046"/>
                </a:cubicBezTo>
                <a:cubicBezTo>
                  <a:pt x="58018" y="35046"/>
                  <a:pt x="58243" y="35024"/>
                  <a:pt x="58443" y="34855"/>
                </a:cubicBezTo>
                <a:cubicBezTo>
                  <a:pt x="58585" y="34739"/>
                  <a:pt x="58764" y="34766"/>
                  <a:pt x="58924" y="34703"/>
                </a:cubicBezTo>
                <a:cubicBezTo>
                  <a:pt x="59156" y="34703"/>
                  <a:pt x="59361" y="34623"/>
                  <a:pt x="59575" y="34552"/>
                </a:cubicBezTo>
                <a:cubicBezTo>
                  <a:pt x="62600" y="33713"/>
                  <a:pt x="65713" y="33454"/>
                  <a:pt x="68809" y="33053"/>
                </a:cubicBezTo>
                <a:cubicBezTo>
                  <a:pt x="71690" y="32678"/>
                  <a:pt x="74581" y="32402"/>
                  <a:pt x="77480" y="32143"/>
                </a:cubicBezTo>
                <a:cubicBezTo>
                  <a:pt x="79229" y="31991"/>
                  <a:pt x="80995" y="31902"/>
                  <a:pt x="82743" y="31759"/>
                </a:cubicBezTo>
                <a:cubicBezTo>
                  <a:pt x="85777" y="31519"/>
                  <a:pt x="88819" y="31492"/>
                  <a:pt x="91861" y="31340"/>
                </a:cubicBezTo>
                <a:cubicBezTo>
                  <a:pt x="92723" y="31298"/>
                  <a:pt x="93583" y="31272"/>
                  <a:pt x="94439" y="31272"/>
                </a:cubicBezTo>
                <a:close/>
                <a:moveTo>
                  <a:pt x="1" y="1"/>
                </a:moveTo>
                <a:lnTo>
                  <a:pt x="1" y="160427"/>
                </a:lnTo>
                <a:lnTo>
                  <a:pt x="137090" y="160427"/>
                </a:lnTo>
                <a:lnTo>
                  <a:pt x="137090" y="148080"/>
                </a:lnTo>
                <a:cubicBezTo>
                  <a:pt x="137162" y="148036"/>
                  <a:pt x="137224" y="147973"/>
                  <a:pt x="137287" y="147902"/>
                </a:cubicBezTo>
                <a:lnTo>
                  <a:pt x="137287" y="3863"/>
                </a:lnTo>
                <a:cubicBezTo>
                  <a:pt x="137224" y="3783"/>
                  <a:pt x="137162" y="3730"/>
                  <a:pt x="137090" y="3676"/>
                </a:cubicBezTo>
                <a:lnTo>
                  <a:pt x="13709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33"/>
          <p:cNvSpPr/>
          <p:nvPr/>
        </p:nvSpPr>
        <p:spPr>
          <a:xfrm>
            <a:off x="5832085" y="309"/>
            <a:ext cx="3312092" cy="184895"/>
          </a:xfrm>
          <a:custGeom>
            <a:avLst/>
            <a:gdLst/>
            <a:ahLst/>
            <a:cxnLst/>
            <a:rect l="l" t="t" r="r" b="b"/>
            <a:pathLst>
              <a:path w="103414" h="5773" extrusionOk="0">
                <a:moveTo>
                  <a:pt x="1" y="1"/>
                </a:moveTo>
                <a:cubicBezTo>
                  <a:pt x="126" y="117"/>
                  <a:pt x="286" y="125"/>
                  <a:pt x="447" y="134"/>
                </a:cubicBezTo>
                <a:cubicBezTo>
                  <a:pt x="2686" y="348"/>
                  <a:pt x="4925" y="572"/>
                  <a:pt x="7156" y="777"/>
                </a:cubicBezTo>
                <a:cubicBezTo>
                  <a:pt x="11465" y="1187"/>
                  <a:pt x="15764" y="1749"/>
                  <a:pt x="20055" y="2284"/>
                </a:cubicBezTo>
                <a:cubicBezTo>
                  <a:pt x="24775" y="2882"/>
                  <a:pt x="29494" y="3507"/>
                  <a:pt x="34213" y="4051"/>
                </a:cubicBezTo>
                <a:cubicBezTo>
                  <a:pt x="38602" y="4559"/>
                  <a:pt x="42991" y="4970"/>
                  <a:pt x="47398" y="5255"/>
                </a:cubicBezTo>
                <a:cubicBezTo>
                  <a:pt x="52064" y="5567"/>
                  <a:pt x="56748" y="5728"/>
                  <a:pt x="61422" y="5764"/>
                </a:cubicBezTo>
                <a:cubicBezTo>
                  <a:pt x="62036" y="5770"/>
                  <a:pt x="62649" y="5773"/>
                  <a:pt x="63262" y="5773"/>
                </a:cubicBezTo>
                <a:cubicBezTo>
                  <a:pt x="67868" y="5773"/>
                  <a:pt x="72472" y="5606"/>
                  <a:pt x="77070" y="5425"/>
                </a:cubicBezTo>
                <a:cubicBezTo>
                  <a:pt x="79077" y="5344"/>
                  <a:pt x="81075" y="5210"/>
                  <a:pt x="83083" y="5094"/>
                </a:cubicBezTo>
                <a:cubicBezTo>
                  <a:pt x="86312" y="4898"/>
                  <a:pt x="89542" y="4702"/>
                  <a:pt x="92771" y="4497"/>
                </a:cubicBezTo>
                <a:cubicBezTo>
                  <a:pt x="94876" y="4363"/>
                  <a:pt x="96982" y="4185"/>
                  <a:pt x="99096" y="4077"/>
                </a:cubicBezTo>
                <a:cubicBezTo>
                  <a:pt x="100338" y="4016"/>
                  <a:pt x="101581" y="3841"/>
                  <a:pt x="102829" y="3841"/>
                </a:cubicBezTo>
                <a:cubicBezTo>
                  <a:pt x="103024" y="3841"/>
                  <a:pt x="103219" y="3845"/>
                  <a:pt x="103414" y="3854"/>
                </a:cubicBezTo>
                <a:lnTo>
                  <a:pt x="10341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33"/>
          <p:cNvSpPr/>
          <p:nvPr/>
        </p:nvSpPr>
        <p:spPr>
          <a:xfrm>
            <a:off x="4837792" y="2164919"/>
            <a:ext cx="2104367" cy="1621873"/>
          </a:xfrm>
          <a:custGeom>
            <a:avLst/>
            <a:gdLst/>
            <a:ahLst/>
            <a:cxnLst/>
            <a:rect l="l" t="t" r="r" b="b"/>
            <a:pathLst>
              <a:path w="65705" h="50640" extrusionOk="0">
                <a:moveTo>
                  <a:pt x="2472" y="0"/>
                </a:moveTo>
                <a:cubicBezTo>
                  <a:pt x="2293" y="54"/>
                  <a:pt x="2240" y="214"/>
                  <a:pt x="2169" y="357"/>
                </a:cubicBezTo>
                <a:cubicBezTo>
                  <a:pt x="759" y="3301"/>
                  <a:pt x="1" y="6370"/>
                  <a:pt x="331" y="9661"/>
                </a:cubicBezTo>
                <a:cubicBezTo>
                  <a:pt x="438" y="10705"/>
                  <a:pt x="643" y="11722"/>
                  <a:pt x="857" y="12739"/>
                </a:cubicBezTo>
                <a:cubicBezTo>
                  <a:pt x="1972" y="17940"/>
                  <a:pt x="3284" y="23088"/>
                  <a:pt x="5157" y="28074"/>
                </a:cubicBezTo>
                <a:cubicBezTo>
                  <a:pt x="6754" y="32321"/>
                  <a:pt x="8699" y="36380"/>
                  <a:pt x="11429" y="40037"/>
                </a:cubicBezTo>
                <a:cubicBezTo>
                  <a:pt x="15862" y="45970"/>
                  <a:pt x="21706" y="49520"/>
                  <a:pt x="29101" y="50404"/>
                </a:cubicBezTo>
                <a:cubicBezTo>
                  <a:pt x="30455" y="50563"/>
                  <a:pt x="31807" y="50639"/>
                  <a:pt x="33155" y="50639"/>
                </a:cubicBezTo>
                <a:cubicBezTo>
                  <a:pt x="35726" y="50639"/>
                  <a:pt x="38287" y="50363"/>
                  <a:pt x="40832" y="49859"/>
                </a:cubicBezTo>
                <a:cubicBezTo>
                  <a:pt x="45998" y="48842"/>
                  <a:pt x="51216" y="48147"/>
                  <a:pt x="56444" y="47567"/>
                </a:cubicBezTo>
                <a:cubicBezTo>
                  <a:pt x="59317" y="47255"/>
                  <a:pt x="62189" y="47005"/>
                  <a:pt x="65062" y="46719"/>
                </a:cubicBezTo>
                <a:cubicBezTo>
                  <a:pt x="65312" y="46701"/>
                  <a:pt x="65544" y="46675"/>
                  <a:pt x="65704" y="46452"/>
                </a:cubicBezTo>
                <a:cubicBezTo>
                  <a:pt x="64509" y="46336"/>
                  <a:pt x="63313" y="46220"/>
                  <a:pt x="62118" y="46095"/>
                </a:cubicBezTo>
                <a:cubicBezTo>
                  <a:pt x="59326" y="45809"/>
                  <a:pt x="56533" y="45533"/>
                  <a:pt x="53741" y="45238"/>
                </a:cubicBezTo>
                <a:cubicBezTo>
                  <a:pt x="50476" y="44899"/>
                  <a:pt x="47202" y="44605"/>
                  <a:pt x="43919" y="44364"/>
                </a:cubicBezTo>
                <a:cubicBezTo>
                  <a:pt x="40538" y="44114"/>
                  <a:pt x="37139" y="44043"/>
                  <a:pt x="33749" y="43981"/>
                </a:cubicBezTo>
                <a:cubicBezTo>
                  <a:pt x="30421" y="43918"/>
                  <a:pt x="27139" y="43472"/>
                  <a:pt x="23936" y="42562"/>
                </a:cubicBezTo>
                <a:cubicBezTo>
                  <a:pt x="17727" y="40796"/>
                  <a:pt x="12758" y="37325"/>
                  <a:pt x="9252" y="31857"/>
                </a:cubicBezTo>
                <a:cubicBezTo>
                  <a:pt x="7334" y="28859"/>
                  <a:pt x="6014" y="25594"/>
                  <a:pt x="5068" y="22178"/>
                </a:cubicBezTo>
                <a:cubicBezTo>
                  <a:pt x="3409" y="16201"/>
                  <a:pt x="2793" y="10063"/>
                  <a:pt x="2597" y="3881"/>
                </a:cubicBezTo>
                <a:cubicBezTo>
                  <a:pt x="2436" y="2650"/>
                  <a:pt x="2650" y="1410"/>
                  <a:pt x="2490" y="178"/>
                </a:cubicBezTo>
                <a:cubicBezTo>
                  <a:pt x="2481" y="116"/>
                  <a:pt x="2472" y="62"/>
                  <a:pt x="247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33"/>
          <p:cNvSpPr/>
          <p:nvPr/>
        </p:nvSpPr>
        <p:spPr>
          <a:xfrm>
            <a:off x="6618969" y="864507"/>
            <a:ext cx="1556344" cy="251832"/>
          </a:xfrm>
          <a:custGeom>
            <a:avLst/>
            <a:gdLst/>
            <a:ahLst/>
            <a:cxnLst/>
            <a:rect l="l" t="t" r="r" b="b"/>
            <a:pathLst>
              <a:path w="48594" h="7863" extrusionOk="0">
                <a:moveTo>
                  <a:pt x="31211" y="0"/>
                </a:moveTo>
                <a:cubicBezTo>
                  <a:pt x="30961" y="0"/>
                  <a:pt x="30710" y="4"/>
                  <a:pt x="30457" y="13"/>
                </a:cubicBezTo>
                <a:cubicBezTo>
                  <a:pt x="28280" y="84"/>
                  <a:pt x="26166" y="539"/>
                  <a:pt x="24052" y="1012"/>
                </a:cubicBezTo>
                <a:cubicBezTo>
                  <a:pt x="16157" y="2778"/>
                  <a:pt x="8368" y="4964"/>
                  <a:pt x="696" y="7533"/>
                </a:cubicBezTo>
                <a:cubicBezTo>
                  <a:pt x="447" y="7613"/>
                  <a:pt x="197" y="7676"/>
                  <a:pt x="1" y="7863"/>
                </a:cubicBezTo>
                <a:lnTo>
                  <a:pt x="464" y="7836"/>
                </a:lnTo>
                <a:cubicBezTo>
                  <a:pt x="625" y="7738"/>
                  <a:pt x="812" y="7827"/>
                  <a:pt x="964" y="7729"/>
                </a:cubicBezTo>
                <a:cubicBezTo>
                  <a:pt x="1098" y="7711"/>
                  <a:pt x="1232" y="7702"/>
                  <a:pt x="1365" y="7685"/>
                </a:cubicBezTo>
                <a:cubicBezTo>
                  <a:pt x="5157" y="7051"/>
                  <a:pt x="8975" y="6561"/>
                  <a:pt x="12793" y="6132"/>
                </a:cubicBezTo>
                <a:cubicBezTo>
                  <a:pt x="16112" y="5767"/>
                  <a:pt x="19439" y="5472"/>
                  <a:pt x="22776" y="5240"/>
                </a:cubicBezTo>
                <a:cubicBezTo>
                  <a:pt x="27522" y="4901"/>
                  <a:pt x="32277" y="4687"/>
                  <a:pt x="37032" y="4687"/>
                </a:cubicBezTo>
                <a:cubicBezTo>
                  <a:pt x="41037" y="4687"/>
                  <a:pt x="44811" y="5615"/>
                  <a:pt x="48317" y="7586"/>
                </a:cubicBezTo>
                <a:cubicBezTo>
                  <a:pt x="48593" y="7310"/>
                  <a:pt x="48263" y="7221"/>
                  <a:pt x="48147" y="7114"/>
                </a:cubicBezTo>
                <a:cubicBezTo>
                  <a:pt x="46881" y="5945"/>
                  <a:pt x="45534" y="4901"/>
                  <a:pt x="44097" y="3965"/>
                </a:cubicBezTo>
                <a:cubicBezTo>
                  <a:pt x="40151" y="1416"/>
                  <a:pt x="35884" y="0"/>
                  <a:pt x="3121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4" name="Google Shape;1254;p33"/>
          <p:cNvGrpSpPr/>
          <p:nvPr/>
        </p:nvGrpSpPr>
        <p:grpSpPr>
          <a:xfrm>
            <a:off x="7545963" y="4067752"/>
            <a:ext cx="884931" cy="536356"/>
            <a:chOff x="7867315" y="323427"/>
            <a:chExt cx="884931" cy="536356"/>
          </a:xfrm>
        </p:grpSpPr>
        <p:grpSp>
          <p:nvGrpSpPr>
            <p:cNvPr id="1255" name="Google Shape;1255;p33"/>
            <p:cNvGrpSpPr/>
            <p:nvPr/>
          </p:nvGrpSpPr>
          <p:grpSpPr>
            <a:xfrm flipH="1">
              <a:off x="7867315" y="323427"/>
              <a:ext cx="536838" cy="536356"/>
              <a:chOff x="3285550" y="1349075"/>
              <a:chExt cx="496475" cy="496075"/>
            </a:xfrm>
          </p:grpSpPr>
          <p:sp>
            <p:nvSpPr>
              <p:cNvPr id="1256" name="Google Shape;1256;p33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33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33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33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33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33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33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33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33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33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33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33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33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33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33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33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2" name="Google Shape;1272;p33"/>
            <p:cNvGrpSpPr/>
            <p:nvPr/>
          </p:nvGrpSpPr>
          <p:grpSpPr>
            <a:xfrm flipH="1">
              <a:off x="8215408" y="323427"/>
              <a:ext cx="536838" cy="536356"/>
              <a:chOff x="3285550" y="1349075"/>
              <a:chExt cx="496475" cy="496075"/>
            </a:xfrm>
          </p:grpSpPr>
          <p:sp>
            <p:nvSpPr>
              <p:cNvPr id="1273" name="Google Shape;1273;p33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33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33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33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33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33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33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33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33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33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33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33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33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33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33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33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89" name="Google Shape;1289;p33"/>
          <p:cNvSpPr/>
          <p:nvPr/>
        </p:nvSpPr>
        <p:spPr>
          <a:xfrm>
            <a:off x="6417028" y="399675"/>
            <a:ext cx="279600" cy="27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0" name="Google Shape;1290;p33"/>
          <p:cNvSpPr/>
          <p:nvPr/>
        </p:nvSpPr>
        <p:spPr>
          <a:xfrm>
            <a:off x="5470025" y="4227225"/>
            <a:ext cx="377100" cy="377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1" name="Google Shape;1291;p33"/>
          <p:cNvGrpSpPr/>
          <p:nvPr/>
        </p:nvGrpSpPr>
        <p:grpSpPr>
          <a:xfrm rot="-3600263">
            <a:off x="4310430" y="3392718"/>
            <a:ext cx="350072" cy="697952"/>
            <a:chOff x="6299050" y="981775"/>
            <a:chExt cx="582600" cy="1161550"/>
          </a:xfrm>
        </p:grpSpPr>
        <p:sp>
          <p:nvSpPr>
            <p:cNvPr id="1292" name="Google Shape;1292;p33"/>
            <p:cNvSpPr/>
            <p:nvPr/>
          </p:nvSpPr>
          <p:spPr>
            <a:xfrm>
              <a:off x="6299050" y="1639325"/>
              <a:ext cx="582600" cy="504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3"/>
            <p:cNvSpPr/>
            <p:nvPr/>
          </p:nvSpPr>
          <p:spPr>
            <a:xfrm>
              <a:off x="6299050" y="981775"/>
              <a:ext cx="582600" cy="5040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3"/>
            <p:cNvSpPr/>
            <p:nvPr/>
          </p:nvSpPr>
          <p:spPr>
            <a:xfrm>
              <a:off x="6299050" y="1311425"/>
              <a:ext cx="582600" cy="5040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5" name="Google Shape;1295;p33"/>
          <p:cNvSpPr/>
          <p:nvPr/>
        </p:nvSpPr>
        <p:spPr>
          <a:xfrm>
            <a:off x="4700650" y="4735030"/>
            <a:ext cx="4443527" cy="408223"/>
          </a:xfrm>
          <a:custGeom>
            <a:avLst/>
            <a:gdLst/>
            <a:ahLst/>
            <a:cxnLst/>
            <a:rect l="l" t="t" r="r" b="b"/>
            <a:pathLst>
              <a:path w="138741" h="12746" extrusionOk="0">
                <a:moveTo>
                  <a:pt x="137154" y="1"/>
                </a:moveTo>
                <a:cubicBezTo>
                  <a:pt x="135649" y="1"/>
                  <a:pt x="134156" y="160"/>
                  <a:pt x="132683" y="470"/>
                </a:cubicBezTo>
                <a:cubicBezTo>
                  <a:pt x="128107" y="1443"/>
                  <a:pt x="123548" y="2460"/>
                  <a:pt x="118936" y="3191"/>
                </a:cubicBezTo>
                <a:cubicBezTo>
                  <a:pt x="114841" y="3833"/>
                  <a:pt x="110738" y="4395"/>
                  <a:pt x="106625" y="4859"/>
                </a:cubicBezTo>
                <a:cubicBezTo>
                  <a:pt x="103065" y="5261"/>
                  <a:pt x="99497" y="5582"/>
                  <a:pt x="95929" y="5885"/>
                </a:cubicBezTo>
                <a:cubicBezTo>
                  <a:pt x="91584" y="6251"/>
                  <a:pt x="87240" y="6528"/>
                  <a:pt x="82886" y="6768"/>
                </a:cubicBezTo>
                <a:cubicBezTo>
                  <a:pt x="79228" y="6974"/>
                  <a:pt x="75562" y="7134"/>
                  <a:pt x="71904" y="7241"/>
                </a:cubicBezTo>
                <a:cubicBezTo>
                  <a:pt x="66935" y="7384"/>
                  <a:pt x="61957" y="7500"/>
                  <a:pt x="56979" y="7553"/>
                </a:cubicBezTo>
                <a:cubicBezTo>
                  <a:pt x="54263" y="7586"/>
                  <a:pt x="51545" y="7605"/>
                  <a:pt x="48827" y="7605"/>
                </a:cubicBezTo>
                <a:cubicBezTo>
                  <a:pt x="45555" y="7605"/>
                  <a:pt x="42282" y="7577"/>
                  <a:pt x="39012" y="7509"/>
                </a:cubicBezTo>
                <a:cubicBezTo>
                  <a:pt x="37892" y="7484"/>
                  <a:pt x="36771" y="7471"/>
                  <a:pt x="35651" y="7471"/>
                </a:cubicBezTo>
                <a:cubicBezTo>
                  <a:pt x="31636" y="7471"/>
                  <a:pt x="27625" y="7627"/>
                  <a:pt x="23615" y="7892"/>
                </a:cubicBezTo>
                <a:cubicBezTo>
                  <a:pt x="18860" y="8205"/>
                  <a:pt x="14140" y="8740"/>
                  <a:pt x="9475" y="9695"/>
                </a:cubicBezTo>
                <a:cubicBezTo>
                  <a:pt x="6513" y="10292"/>
                  <a:pt x="3596" y="11059"/>
                  <a:pt x="812" y="12273"/>
                </a:cubicBezTo>
                <a:cubicBezTo>
                  <a:pt x="527" y="12398"/>
                  <a:pt x="197" y="12451"/>
                  <a:pt x="1" y="12746"/>
                </a:cubicBezTo>
                <a:lnTo>
                  <a:pt x="138741" y="12746"/>
                </a:lnTo>
                <a:lnTo>
                  <a:pt x="138741" y="60"/>
                </a:lnTo>
                <a:cubicBezTo>
                  <a:pt x="138210" y="20"/>
                  <a:pt x="137681" y="1"/>
                  <a:pt x="13715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6" name="Google Shape;1296;p33"/>
          <p:cNvSpPr/>
          <p:nvPr/>
        </p:nvSpPr>
        <p:spPr>
          <a:xfrm>
            <a:off x="8767310" y="2160916"/>
            <a:ext cx="206001" cy="996600"/>
          </a:xfrm>
          <a:custGeom>
            <a:avLst/>
            <a:gdLst/>
            <a:ahLst/>
            <a:cxnLst/>
            <a:rect l="l" t="t" r="r" b="b"/>
            <a:pathLst>
              <a:path w="6432" h="31117" extrusionOk="0">
                <a:moveTo>
                  <a:pt x="98" y="0"/>
                </a:moveTo>
                <a:cubicBezTo>
                  <a:pt x="89" y="18"/>
                  <a:pt x="71" y="72"/>
                  <a:pt x="71" y="72"/>
                </a:cubicBezTo>
                <a:cubicBezTo>
                  <a:pt x="153" y="101"/>
                  <a:pt x="0" y="149"/>
                  <a:pt x="8" y="149"/>
                </a:cubicBezTo>
                <a:cubicBezTo>
                  <a:pt x="9" y="149"/>
                  <a:pt x="18" y="147"/>
                  <a:pt x="36" y="143"/>
                </a:cubicBezTo>
                <a:cubicBezTo>
                  <a:pt x="865" y="4122"/>
                  <a:pt x="1525" y="8127"/>
                  <a:pt x="2016" y="12159"/>
                </a:cubicBezTo>
                <a:cubicBezTo>
                  <a:pt x="2533" y="16352"/>
                  <a:pt x="2872" y="20563"/>
                  <a:pt x="3069" y="24783"/>
                </a:cubicBezTo>
                <a:cubicBezTo>
                  <a:pt x="3167" y="26888"/>
                  <a:pt x="3211" y="29002"/>
                  <a:pt x="3274" y="31117"/>
                </a:cubicBezTo>
                <a:cubicBezTo>
                  <a:pt x="3488" y="30992"/>
                  <a:pt x="3622" y="30787"/>
                  <a:pt x="3765" y="30599"/>
                </a:cubicBezTo>
                <a:cubicBezTo>
                  <a:pt x="5781" y="27860"/>
                  <a:pt x="6432" y="24783"/>
                  <a:pt x="5888" y="21482"/>
                </a:cubicBezTo>
                <a:cubicBezTo>
                  <a:pt x="5272" y="17762"/>
                  <a:pt x="4327" y="14113"/>
                  <a:pt x="3363" y="10473"/>
                </a:cubicBezTo>
                <a:cubicBezTo>
                  <a:pt x="2489" y="7146"/>
                  <a:pt x="1508" y="3845"/>
                  <a:pt x="401" y="589"/>
                </a:cubicBezTo>
                <a:cubicBezTo>
                  <a:pt x="330" y="375"/>
                  <a:pt x="321" y="134"/>
                  <a:pt x="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7" name="Google Shape;1297;p33"/>
          <p:cNvSpPr/>
          <p:nvPr/>
        </p:nvSpPr>
        <p:spPr>
          <a:xfrm>
            <a:off x="8763563" y="2139746"/>
            <a:ext cx="5188" cy="9768"/>
          </a:xfrm>
          <a:custGeom>
            <a:avLst/>
            <a:gdLst/>
            <a:ahLst/>
            <a:cxnLst/>
            <a:rect l="l" t="t" r="r" b="b"/>
            <a:pathLst>
              <a:path w="162" h="305" extrusionOk="0">
                <a:moveTo>
                  <a:pt x="1" y="1"/>
                </a:moveTo>
                <a:lnTo>
                  <a:pt x="1" y="1"/>
                </a:lnTo>
                <a:cubicBezTo>
                  <a:pt x="10" y="99"/>
                  <a:pt x="19" y="197"/>
                  <a:pt x="28" y="304"/>
                </a:cubicBezTo>
                <a:cubicBezTo>
                  <a:pt x="161" y="188"/>
                  <a:pt x="63" y="99"/>
                  <a:pt x="1" y="1"/>
                </a:cubicBezTo>
                <a:close/>
              </a:path>
            </a:pathLst>
          </a:custGeom>
          <a:solidFill>
            <a:srgbClr val="6D33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" name="Google Shape;1298;p33"/>
          <p:cNvSpPr/>
          <p:nvPr/>
        </p:nvSpPr>
        <p:spPr>
          <a:xfrm>
            <a:off x="4914369" y="2170620"/>
            <a:ext cx="8615" cy="118598"/>
          </a:xfrm>
          <a:custGeom>
            <a:avLst/>
            <a:gdLst/>
            <a:ahLst/>
            <a:cxnLst/>
            <a:rect l="l" t="t" r="r" b="b"/>
            <a:pathLst>
              <a:path w="269" h="3703" extrusionOk="0">
                <a:moveTo>
                  <a:pt x="99" y="0"/>
                </a:moveTo>
                <a:cubicBezTo>
                  <a:pt x="45" y="1232"/>
                  <a:pt x="1" y="2472"/>
                  <a:pt x="206" y="3703"/>
                </a:cubicBezTo>
                <a:cubicBezTo>
                  <a:pt x="268" y="2463"/>
                  <a:pt x="268" y="1232"/>
                  <a:pt x="99" y="0"/>
                </a:cubicBezTo>
                <a:close/>
              </a:path>
            </a:pathLst>
          </a:custGeom>
          <a:solidFill>
            <a:srgbClr val="C4B0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9" name="Google Shape;1299;p33"/>
          <p:cNvSpPr/>
          <p:nvPr/>
        </p:nvSpPr>
        <p:spPr>
          <a:xfrm>
            <a:off x="6633830" y="1111087"/>
            <a:ext cx="16014" cy="5253"/>
          </a:xfrm>
          <a:custGeom>
            <a:avLst/>
            <a:gdLst/>
            <a:ahLst/>
            <a:cxnLst/>
            <a:rect l="l" t="t" r="r" b="b"/>
            <a:pathLst>
              <a:path w="500" h="164" extrusionOk="0">
                <a:moveTo>
                  <a:pt x="329" y="0"/>
                </a:moveTo>
                <a:cubicBezTo>
                  <a:pt x="211" y="0"/>
                  <a:pt x="104" y="46"/>
                  <a:pt x="0" y="137"/>
                </a:cubicBezTo>
                <a:cubicBezTo>
                  <a:pt x="57" y="155"/>
                  <a:pt x="111" y="164"/>
                  <a:pt x="162" y="164"/>
                </a:cubicBezTo>
                <a:cubicBezTo>
                  <a:pt x="288" y="164"/>
                  <a:pt x="398" y="113"/>
                  <a:pt x="500" y="30"/>
                </a:cubicBezTo>
                <a:cubicBezTo>
                  <a:pt x="440" y="10"/>
                  <a:pt x="383" y="0"/>
                  <a:pt x="329" y="0"/>
                </a:cubicBezTo>
                <a:close/>
              </a:path>
            </a:pathLst>
          </a:custGeom>
          <a:solidFill>
            <a:srgbClr val="C4B0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33"/>
          <p:cNvSpPr txBox="1">
            <a:spLocks noGrp="1"/>
          </p:cNvSpPr>
          <p:nvPr>
            <p:ph type="title"/>
          </p:nvPr>
        </p:nvSpPr>
        <p:spPr>
          <a:xfrm>
            <a:off x="410521" y="2611174"/>
            <a:ext cx="3685202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DEMOSTRACIÓN</a:t>
            </a:r>
            <a:endParaRPr dirty="0"/>
          </a:p>
        </p:txBody>
      </p:sp>
      <p:sp>
        <p:nvSpPr>
          <p:cNvPr id="1301" name="Google Shape;1301;p33"/>
          <p:cNvSpPr txBox="1">
            <a:spLocks noGrp="1"/>
          </p:cNvSpPr>
          <p:nvPr>
            <p:ph type="title" idx="2"/>
          </p:nvPr>
        </p:nvSpPr>
        <p:spPr>
          <a:xfrm>
            <a:off x="1662150" y="1244538"/>
            <a:ext cx="914400" cy="1062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1303" name="Google Shape;1303;p33"/>
          <p:cNvGrpSpPr/>
          <p:nvPr/>
        </p:nvGrpSpPr>
        <p:grpSpPr>
          <a:xfrm>
            <a:off x="4214808" y="539457"/>
            <a:ext cx="541307" cy="540920"/>
            <a:chOff x="3285550" y="1349075"/>
            <a:chExt cx="496475" cy="496075"/>
          </a:xfrm>
        </p:grpSpPr>
        <p:sp>
          <p:nvSpPr>
            <p:cNvPr id="1304" name="Google Shape;1304;p33"/>
            <p:cNvSpPr/>
            <p:nvPr/>
          </p:nvSpPr>
          <p:spPr>
            <a:xfrm>
              <a:off x="3335950" y="1428050"/>
              <a:ext cx="381400" cy="321350"/>
            </a:xfrm>
            <a:custGeom>
              <a:avLst/>
              <a:gdLst/>
              <a:ahLst/>
              <a:cxnLst/>
              <a:rect l="l" t="t" r="r" b="b"/>
              <a:pathLst>
                <a:path w="15256" h="12854" extrusionOk="0">
                  <a:moveTo>
                    <a:pt x="15057" y="0"/>
                  </a:moveTo>
                  <a:cubicBezTo>
                    <a:pt x="15025" y="0"/>
                    <a:pt x="14999" y="14"/>
                    <a:pt x="14979" y="34"/>
                  </a:cubicBezTo>
                  <a:cubicBezTo>
                    <a:pt x="10001" y="4200"/>
                    <a:pt x="5032" y="8375"/>
                    <a:pt x="72" y="12550"/>
                  </a:cubicBezTo>
                  <a:cubicBezTo>
                    <a:pt x="0" y="12613"/>
                    <a:pt x="9" y="12693"/>
                    <a:pt x="134" y="12854"/>
                  </a:cubicBezTo>
                  <a:cubicBezTo>
                    <a:pt x="5183" y="8616"/>
                    <a:pt x="10224" y="4379"/>
                    <a:pt x="15255" y="150"/>
                  </a:cubicBezTo>
                  <a:cubicBezTo>
                    <a:pt x="15177" y="39"/>
                    <a:pt x="15110" y="0"/>
                    <a:pt x="15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3"/>
            <p:cNvSpPr/>
            <p:nvPr/>
          </p:nvSpPr>
          <p:spPr>
            <a:xfrm>
              <a:off x="3354900" y="1449625"/>
              <a:ext cx="380500" cy="321400"/>
            </a:xfrm>
            <a:custGeom>
              <a:avLst/>
              <a:gdLst/>
              <a:ahLst/>
              <a:cxnLst/>
              <a:rect l="l" t="t" r="r" b="b"/>
              <a:pathLst>
                <a:path w="15220" h="12856" extrusionOk="0">
                  <a:moveTo>
                    <a:pt x="15220" y="1"/>
                  </a:moveTo>
                  <a:lnTo>
                    <a:pt x="15220" y="1"/>
                  </a:lnTo>
                  <a:cubicBezTo>
                    <a:pt x="14881" y="72"/>
                    <a:pt x="14747" y="251"/>
                    <a:pt x="14587" y="384"/>
                  </a:cubicBezTo>
                  <a:cubicBezTo>
                    <a:pt x="11901" y="2632"/>
                    <a:pt x="9225" y="4889"/>
                    <a:pt x="6540" y="7138"/>
                  </a:cubicBezTo>
                  <a:cubicBezTo>
                    <a:pt x="4541" y="8824"/>
                    <a:pt x="2525" y="10501"/>
                    <a:pt x="527" y="12196"/>
                  </a:cubicBezTo>
                  <a:cubicBezTo>
                    <a:pt x="331" y="12356"/>
                    <a:pt x="63" y="12481"/>
                    <a:pt x="1" y="12856"/>
                  </a:cubicBezTo>
                  <a:cubicBezTo>
                    <a:pt x="875" y="12374"/>
                    <a:pt x="14863" y="572"/>
                    <a:pt x="15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3"/>
            <p:cNvSpPr/>
            <p:nvPr/>
          </p:nvSpPr>
          <p:spPr>
            <a:xfrm>
              <a:off x="3319225" y="1407925"/>
              <a:ext cx="376275" cy="318500"/>
            </a:xfrm>
            <a:custGeom>
              <a:avLst/>
              <a:gdLst/>
              <a:ahLst/>
              <a:cxnLst/>
              <a:rect l="l" t="t" r="r" b="b"/>
              <a:pathLst>
                <a:path w="15051" h="12740" extrusionOk="0">
                  <a:moveTo>
                    <a:pt x="14916" y="0"/>
                  </a:moveTo>
                  <a:cubicBezTo>
                    <a:pt x="14622" y="36"/>
                    <a:pt x="14461" y="268"/>
                    <a:pt x="14265" y="438"/>
                  </a:cubicBezTo>
                  <a:cubicBezTo>
                    <a:pt x="12561" y="1856"/>
                    <a:pt x="10866" y="3283"/>
                    <a:pt x="9171" y="4711"/>
                  </a:cubicBezTo>
                  <a:cubicBezTo>
                    <a:pt x="6290" y="7128"/>
                    <a:pt x="3399" y="9546"/>
                    <a:pt x="527" y="11981"/>
                  </a:cubicBezTo>
                  <a:cubicBezTo>
                    <a:pt x="330" y="12142"/>
                    <a:pt x="0" y="12249"/>
                    <a:pt x="54" y="12740"/>
                  </a:cubicBezTo>
                  <a:cubicBezTo>
                    <a:pt x="5112" y="8493"/>
                    <a:pt x="10081" y="4318"/>
                    <a:pt x="15050" y="143"/>
                  </a:cubicBezTo>
                  <a:cubicBezTo>
                    <a:pt x="15005" y="99"/>
                    <a:pt x="14961" y="45"/>
                    <a:pt x="1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3"/>
            <p:cNvSpPr/>
            <p:nvPr/>
          </p:nvSpPr>
          <p:spPr>
            <a:xfrm>
              <a:off x="3305400" y="1388750"/>
              <a:ext cx="364875" cy="308250"/>
            </a:xfrm>
            <a:custGeom>
              <a:avLst/>
              <a:gdLst/>
              <a:ahLst/>
              <a:cxnLst/>
              <a:rect l="l" t="t" r="r" b="b"/>
              <a:pathLst>
                <a:path w="14595" h="12330" extrusionOk="0">
                  <a:moveTo>
                    <a:pt x="14595" y="0"/>
                  </a:moveTo>
                  <a:cubicBezTo>
                    <a:pt x="14265" y="54"/>
                    <a:pt x="14131" y="232"/>
                    <a:pt x="13970" y="366"/>
                  </a:cubicBezTo>
                  <a:cubicBezTo>
                    <a:pt x="11490" y="2445"/>
                    <a:pt x="9010" y="4532"/>
                    <a:pt x="6530" y="6611"/>
                  </a:cubicBezTo>
                  <a:cubicBezTo>
                    <a:pt x="4505" y="8315"/>
                    <a:pt x="2480" y="10019"/>
                    <a:pt x="455" y="11722"/>
                  </a:cubicBezTo>
                  <a:cubicBezTo>
                    <a:pt x="286" y="11865"/>
                    <a:pt x="0" y="11972"/>
                    <a:pt x="54" y="12329"/>
                  </a:cubicBezTo>
                  <a:cubicBezTo>
                    <a:pt x="1151" y="11642"/>
                    <a:pt x="14265" y="536"/>
                    <a:pt x="1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3"/>
            <p:cNvSpPr/>
            <p:nvPr/>
          </p:nvSpPr>
          <p:spPr>
            <a:xfrm>
              <a:off x="3378325" y="1476850"/>
              <a:ext cx="372475" cy="313200"/>
            </a:xfrm>
            <a:custGeom>
              <a:avLst/>
              <a:gdLst/>
              <a:ahLst/>
              <a:cxnLst/>
              <a:rect l="l" t="t" r="r" b="b"/>
              <a:pathLst>
                <a:path w="14899" h="12528" extrusionOk="0">
                  <a:moveTo>
                    <a:pt x="14854" y="0"/>
                  </a:moveTo>
                  <a:lnTo>
                    <a:pt x="14854" y="0"/>
                  </a:lnTo>
                  <a:cubicBezTo>
                    <a:pt x="14238" y="259"/>
                    <a:pt x="339" y="11945"/>
                    <a:pt x="0" y="12481"/>
                  </a:cubicBezTo>
                  <a:cubicBezTo>
                    <a:pt x="33" y="12514"/>
                    <a:pt x="69" y="12528"/>
                    <a:pt x="103" y="12528"/>
                  </a:cubicBezTo>
                  <a:cubicBezTo>
                    <a:pt x="142" y="12528"/>
                    <a:pt x="181" y="12509"/>
                    <a:pt x="214" y="12481"/>
                  </a:cubicBezTo>
                  <a:cubicBezTo>
                    <a:pt x="5085" y="8395"/>
                    <a:pt x="9947" y="4300"/>
                    <a:pt x="14818" y="205"/>
                  </a:cubicBezTo>
                  <a:cubicBezTo>
                    <a:pt x="14881" y="161"/>
                    <a:pt x="14898" y="8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3"/>
            <p:cNvSpPr/>
            <p:nvPr/>
          </p:nvSpPr>
          <p:spPr>
            <a:xfrm>
              <a:off x="3401750" y="1501825"/>
              <a:ext cx="358850" cy="305775"/>
            </a:xfrm>
            <a:custGeom>
              <a:avLst/>
              <a:gdLst/>
              <a:ahLst/>
              <a:cxnLst/>
              <a:rect l="l" t="t" r="r" b="b"/>
              <a:pathLst>
                <a:path w="14354" h="12231" extrusionOk="0">
                  <a:moveTo>
                    <a:pt x="14354" y="0"/>
                  </a:moveTo>
                  <a:lnTo>
                    <a:pt x="14354" y="0"/>
                  </a:lnTo>
                  <a:cubicBezTo>
                    <a:pt x="9786" y="3836"/>
                    <a:pt x="5228" y="7663"/>
                    <a:pt x="669" y="11499"/>
                  </a:cubicBezTo>
                  <a:cubicBezTo>
                    <a:pt x="446" y="11687"/>
                    <a:pt x="232" y="11892"/>
                    <a:pt x="18" y="12088"/>
                  </a:cubicBezTo>
                  <a:cubicBezTo>
                    <a:pt x="0" y="12097"/>
                    <a:pt x="9" y="12142"/>
                    <a:pt x="18" y="12168"/>
                  </a:cubicBezTo>
                  <a:cubicBezTo>
                    <a:pt x="21" y="12201"/>
                    <a:pt x="30" y="12211"/>
                    <a:pt x="41" y="12211"/>
                  </a:cubicBezTo>
                  <a:cubicBezTo>
                    <a:pt x="54" y="12211"/>
                    <a:pt x="70" y="12194"/>
                    <a:pt x="75" y="12194"/>
                  </a:cubicBezTo>
                  <a:cubicBezTo>
                    <a:pt x="78" y="12194"/>
                    <a:pt x="75" y="12203"/>
                    <a:pt x="62" y="12231"/>
                  </a:cubicBezTo>
                  <a:cubicBezTo>
                    <a:pt x="714" y="11919"/>
                    <a:pt x="14131" y="625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3"/>
            <p:cNvSpPr/>
            <p:nvPr/>
          </p:nvSpPr>
          <p:spPr>
            <a:xfrm>
              <a:off x="3293800" y="1370900"/>
              <a:ext cx="349725" cy="296200"/>
            </a:xfrm>
            <a:custGeom>
              <a:avLst/>
              <a:gdLst/>
              <a:ahLst/>
              <a:cxnLst/>
              <a:rect l="l" t="t" r="r" b="b"/>
              <a:pathLst>
                <a:path w="13989" h="11848" extrusionOk="0">
                  <a:moveTo>
                    <a:pt x="13881" y="1"/>
                  </a:moveTo>
                  <a:lnTo>
                    <a:pt x="13881" y="1"/>
                  </a:lnTo>
                  <a:cubicBezTo>
                    <a:pt x="9207" y="3926"/>
                    <a:pt x="4604" y="7798"/>
                    <a:pt x="0" y="11669"/>
                  </a:cubicBezTo>
                  <a:cubicBezTo>
                    <a:pt x="45" y="11723"/>
                    <a:pt x="98" y="11785"/>
                    <a:pt x="143" y="11848"/>
                  </a:cubicBezTo>
                  <a:cubicBezTo>
                    <a:pt x="420" y="11750"/>
                    <a:pt x="607" y="11527"/>
                    <a:pt x="821" y="11348"/>
                  </a:cubicBezTo>
                  <a:cubicBezTo>
                    <a:pt x="2810" y="9680"/>
                    <a:pt x="4791" y="8021"/>
                    <a:pt x="6771" y="6352"/>
                  </a:cubicBezTo>
                  <a:cubicBezTo>
                    <a:pt x="9019" y="4461"/>
                    <a:pt x="11276" y="2579"/>
                    <a:pt x="13516" y="679"/>
                  </a:cubicBezTo>
                  <a:cubicBezTo>
                    <a:pt x="13685" y="536"/>
                    <a:pt x="13988" y="438"/>
                    <a:pt x="1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3"/>
            <p:cNvSpPr/>
            <p:nvPr/>
          </p:nvSpPr>
          <p:spPr>
            <a:xfrm>
              <a:off x="3425375" y="1531700"/>
              <a:ext cx="348400" cy="291225"/>
            </a:xfrm>
            <a:custGeom>
              <a:avLst/>
              <a:gdLst/>
              <a:ahLst/>
              <a:cxnLst/>
              <a:rect l="l" t="t" r="r" b="b"/>
              <a:pathLst>
                <a:path w="13936" h="11649" extrusionOk="0">
                  <a:moveTo>
                    <a:pt x="13828" y="1"/>
                  </a:moveTo>
                  <a:cubicBezTo>
                    <a:pt x="9252" y="3837"/>
                    <a:pt x="4693" y="7673"/>
                    <a:pt x="1" y="11616"/>
                  </a:cubicBezTo>
                  <a:cubicBezTo>
                    <a:pt x="206" y="11629"/>
                    <a:pt x="296" y="11648"/>
                    <a:pt x="339" y="11648"/>
                  </a:cubicBezTo>
                  <a:cubicBezTo>
                    <a:pt x="352" y="11648"/>
                    <a:pt x="360" y="11647"/>
                    <a:pt x="366" y="11643"/>
                  </a:cubicBezTo>
                  <a:cubicBezTo>
                    <a:pt x="4693" y="8021"/>
                    <a:pt x="9020" y="4408"/>
                    <a:pt x="13347" y="786"/>
                  </a:cubicBezTo>
                  <a:cubicBezTo>
                    <a:pt x="13543" y="616"/>
                    <a:pt x="13784" y="473"/>
                    <a:pt x="13917" y="233"/>
                  </a:cubicBezTo>
                  <a:cubicBezTo>
                    <a:pt x="13926" y="206"/>
                    <a:pt x="13935" y="179"/>
                    <a:pt x="13926" y="152"/>
                  </a:cubicBezTo>
                  <a:cubicBezTo>
                    <a:pt x="13926" y="134"/>
                    <a:pt x="13900" y="108"/>
                    <a:pt x="13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3"/>
            <p:cNvSpPr/>
            <p:nvPr/>
          </p:nvSpPr>
          <p:spPr>
            <a:xfrm>
              <a:off x="3286650" y="1363575"/>
              <a:ext cx="327000" cy="271850"/>
            </a:xfrm>
            <a:custGeom>
              <a:avLst/>
              <a:gdLst/>
              <a:ahLst/>
              <a:cxnLst/>
              <a:rect l="l" t="t" r="r" b="b"/>
              <a:pathLst>
                <a:path w="13080" h="10874" extrusionOk="0">
                  <a:moveTo>
                    <a:pt x="12852" y="0"/>
                  </a:moveTo>
                  <a:cubicBezTo>
                    <a:pt x="12608" y="0"/>
                    <a:pt x="12477" y="176"/>
                    <a:pt x="12330" y="303"/>
                  </a:cubicBezTo>
                  <a:cubicBezTo>
                    <a:pt x="9011" y="3086"/>
                    <a:pt x="5692" y="5869"/>
                    <a:pt x="2383" y="8653"/>
                  </a:cubicBezTo>
                  <a:cubicBezTo>
                    <a:pt x="1687" y="9232"/>
                    <a:pt x="991" y="9821"/>
                    <a:pt x="304" y="10401"/>
                  </a:cubicBezTo>
                  <a:cubicBezTo>
                    <a:pt x="170" y="10517"/>
                    <a:pt x="1" y="10615"/>
                    <a:pt x="188" y="10874"/>
                  </a:cubicBezTo>
                  <a:cubicBezTo>
                    <a:pt x="4506" y="7243"/>
                    <a:pt x="8788" y="3648"/>
                    <a:pt x="13079" y="44"/>
                  </a:cubicBezTo>
                  <a:cubicBezTo>
                    <a:pt x="12993" y="13"/>
                    <a:pt x="12918" y="0"/>
                    <a:pt x="1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3"/>
            <p:cNvSpPr/>
            <p:nvPr/>
          </p:nvSpPr>
          <p:spPr>
            <a:xfrm>
              <a:off x="3460175" y="1564050"/>
              <a:ext cx="320500" cy="268375"/>
            </a:xfrm>
            <a:custGeom>
              <a:avLst/>
              <a:gdLst/>
              <a:ahLst/>
              <a:cxnLst/>
              <a:rect l="l" t="t" r="r" b="b"/>
              <a:pathLst>
                <a:path w="12820" h="10735" extrusionOk="0">
                  <a:moveTo>
                    <a:pt x="12731" y="0"/>
                  </a:moveTo>
                  <a:cubicBezTo>
                    <a:pt x="8440" y="3595"/>
                    <a:pt x="4220" y="7146"/>
                    <a:pt x="0" y="10688"/>
                  </a:cubicBezTo>
                  <a:cubicBezTo>
                    <a:pt x="92" y="10721"/>
                    <a:pt x="170" y="10735"/>
                    <a:pt x="240" y="10735"/>
                  </a:cubicBezTo>
                  <a:cubicBezTo>
                    <a:pt x="488" y="10735"/>
                    <a:pt x="614" y="10554"/>
                    <a:pt x="768" y="10429"/>
                  </a:cubicBezTo>
                  <a:cubicBezTo>
                    <a:pt x="2837" y="8689"/>
                    <a:pt x="4898" y="6950"/>
                    <a:pt x="6959" y="5219"/>
                  </a:cubicBezTo>
                  <a:cubicBezTo>
                    <a:pt x="8761" y="3702"/>
                    <a:pt x="10563" y="2195"/>
                    <a:pt x="12365" y="678"/>
                  </a:cubicBezTo>
                  <a:cubicBezTo>
                    <a:pt x="12534" y="535"/>
                    <a:pt x="12820" y="428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3"/>
            <p:cNvSpPr/>
            <p:nvPr/>
          </p:nvSpPr>
          <p:spPr>
            <a:xfrm>
              <a:off x="3285550" y="1353125"/>
              <a:ext cx="294850" cy="248400"/>
            </a:xfrm>
            <a:custGeom>
              <a:avLst/>
              <a:gdLst/>
              <a:ahLst/>
              <a:cxnLst/>
              <a:rect l="l" t="t" r="r" b="b"/>
              <a:pathLst>
                <a:path w="11794" h="9936" extrusionOk="0">
                  <a:moveTo>
                    <a:pt x="11559" y="1"/>
                  </a:moveTo>
                  <a:cubicBezTo>
                    <a:pt x="11350" y="1"/>
                    <a:pt x="11267" y="101"/>
                    <a:pt x="11178" y="176"/>
                  </a:cubicBezTo>
                  <a:cubicBezTo>
                    <a:pt x="10277" y="935"/>
                    <a:pt x="9376" y="1684"/>
                    <a:pt x="8475" y="2442"/>
                  </a:cubicBezTo>
                  <a:cubicBezTo>
                    <a:pt x="5799" y="4690"/>
                    <a:pt x="3123" y="6938"/>
                    <a:pt x="446" y="9187"/>
                  </a:cubicBezTo>
                  <a:cubicBezTo>
                    <a:pt x="268" y="9347"/>
                    <a:pt x="0" y="9463"/>
                    <a:pt x="0" y="9936"/>
                  </a:cubicBezTo>
                  <a:cubicBezTo>
                    <a:pt x="3979" y="6599"/>
                    <a:pt x="7851" y="3352"/>
                    <a:pt x="11794" y="34"/>
                  </a:cubicBezTo>
                  <a:cubicBezTo>
                    <a:pt x="11701" y="10"/>
                    <a:pt x="11624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3"/>
            <p:cNvSpPr/>
            <p:nvPr/>
          </p:nvSpPr>
          <p:spPr>
            <a:xfrm>
              <a:off x="3496300" y="1601500"/>
              <a:ext cx="285725" cy="241300"/>
            </a:xfrm>
            <a:custGeom>
              <a:avLst/>
              <a:gdLst/>
              <a:ahLst/>
              <a:cxnLst/>
              <a:rect l="l" t="t" r="r" b="b"/>
              <a:pathLst>
                <a:path w="11429" h="9652" extrusionOk="0">
                  <a:moveTo>
                    <a:pt x="11348" y="1"/>
                  </a:moveTo>
                  <a:cubicBezTo>
                    <a:pt x="7539" y="3195"/>
                    <a:pt x="3765" y="6344"/>
                    <a:pt x="1" y="9529"/>
                  </a:cubicBezTo>
                  <a:cubicBezTo>
                    <a:pt x="94" y="9622"/>
                    <a:pt x="163" y="9652"/>
                    <a:pt x="215" y="9652"/>
                  </a:cubicBezTo>
                  <a:cubicBezTo>
                    <a:pt x="253" y="9652"/>
                    <a:pt x="281" y="9636"/>
                    <a:pt x="304" y="9618"/>
                  </a:cubicBezTo>
                  <a:cubicBezTo>
                    <a:pt x="3988" y="6522"/>
                    <a:pt x="7673" y="3427"/>
                    <a:pt x="11357" y="331"/>
                  </a:cubicBezTo>
                  <a:cubicBezTo>
                    <a:pt x="11428" y="277"/>
                    <a:pt x="11428" y="197"/>
                    <a:pt x="11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3"/>
            <p:cNvSpPr/>
            <p:nvPr/>
          </p:nvSpPr>
          <p:spPr>
            <a:xfrm>
              <a:off x="3289550" y="1349075"/>
              <a:ext cx="247600" cy="210300"/>
            </a:xfrm>
            <a:custGeom>
              <a:avLst/>
              <a:gdLst/>
              <a:ahLst/>
              <a:cxnLst/>
              <a:rect l="l" t="t" r="r" b="b"/>
              <a:pathLst>
                <a:path w="9904" h="8412" extrusionOk="0">
                  <a:moveTo>
                    <a:pt x="9664" y="0"/>
                  </a:moveTo>
                  <a:cubicBezTo>
                    <a:pt x="9641" y="0"/>
                    <a:pt x="9622" y="6"/>
                    <a:pt x="9609" y="17"/>
                  </a:cubicBezTo>
                  <a:cubicBezTo>
                    <a:pt x="6469" y="2631"/>
                    <a:pt x="3337" y="5254"/>
                    <a:pt x="197" y="7877"/>
                  </a:cubicBezTo>
                  <a:cubicBezTo>
                    <a:pt x="99" y="7966"/>
                    <a:pt x="1" y="8055"/>
                    <a:pt x="19" y="8412"/>
                  </a:cubicBezTo>
                  <a:cubicBezTo>
                    <a:pt x="3373" y="5593"/>
                    <a:pt x="6638" y="2845"/>
                    <a:pt x="9903" y="106"/>
                  </a:cubicBezTo>
                  <a:cubicBezTo>
                    <a:pt x="9797" y="32"/>
                    <a:pt x="9718" y="0"/>
                    <a:pt x="9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3"/>
            <p:cNvSpPr/>
            <p:nvPr/>
          </p:nvSpPr>
          <p:spPr>
            <a:xfrm>
              <a:off x="3538900" y="1645225"/>
              <a:ext cx="238000" cy="199925"/>
            </a:xfrm>
            <a:custGeom>
              <a:avLst/>
              <a:gdLst/>
              <a:ahLst/>
              <a:cxnLst/>
              <a:rect l="l" t="t" r="r" b="b"/>
              <a:pathLst>
                <a:path w="9520" h="7997" extrusionOk="0">
                  <a:moveTo>
                    <a:pt x="9501" y="0"/>
                  </a:moveTo>
                  <a:lnTo>
                    <a:pt x="9501" y="0"/>
                  </a:lnTo>
                  <a:cubicBezTo>
                    <a:pt x="8832" y="429"/>
                    <a:pt x="473" y="7458"/>
                    <a:pt x="0" y="7985"/>
                  </a:cubicBezTo>
                  <a:cubicBezTo>
                    <a:pt x="46" y="7993"/>
                    <a:pt x="88" y="7996"/>
                    <a:pt x="127" y="7996"/>
                  </a:cubicBezTo>
                  <a:cubicBezTo>
                    <a:pt x="443" y="7996"/>
                    <a:pt x="575" y="7762"/>
                    <a:pt x="750" y="7619"/>
                  </a:cubicBezTo>
                  <a:cubicBezTo>
                    <a:pt x="2168" y="6450"/>
                    <a:pt x="3578" y="5264"/>
                    <a:pt x="4987" y="4077"/>
                  </a:cubicBezTo>
                  <a:cubicBezTo>
                    <a:pt x="6334" y="2944"/>
                    <a:pt x="7681" y="1811"/>
                    <a:pt x="9029" y="670"/>
                  </a:cubicBezTo>
                  <a:cubicBezTo>
                    <a:pt x="9225" y="509"/>
                    <a:pt x="9519" y="384"/>
                    <a:pt x="9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3"/>
            <p:cNvSpPr/>
            <p:nvPr/>
          </p:nvSpPr>
          <p:spPr>
            <a:xfrm>
              <a:off x="3302275" y="1356400"/>
              <a:ext cx="177550" cy="151900"/>
            </a:xfrm>
            <a:custGeom>
              <a:avLst/>
              <a:gdLst/>
              <a:ahLst/>
              <a:cxnLst/>
              <a:rect l="l" t="t" r="r" b="b"/>
              <a:pathLst>
                <a:path w="7102" h="6076" extrusionOk="0">
                  <a:moveTo>
                    <a:pt x="7101" y="1"/>
                  </a:moveTo>
                  <a:cubicBezTo>
                    <a:pt x="6450" y="268"/>
                    <a:pt x="393" y="5380"/>
                    <a:pt x="0" y="6076"/>
                  </a:cubicBezTo>
                  <a:cubicBezTo>
                    <a:pt x="1776" y="4827"/>
                    <a:pt x="6825" y="491"/>
                    <a:pt x="7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3"/>
            <p:cNvSpPr/>
            <p:nvPr/>
          </p:nvSpPr>
          <p:spPr>
            <a:xfrm>
              <a:off x="3592875" y="1695625"/>
              <a:ext cx="166625" cy="141450"/>
            </a:xfrm>
            <a:custGeom>
              <a:avLst/>
              <a:gdLst/>
              <a:ahLst/>
              <a:cxnLst/>
              <a:rect l="l" t="t" r="r" b="b"/>
              <a:pathLst>
                <a:path w="6665" h="5658" extrusionOk="0">
                  <a:moveTo>
                    <a:pt x="6664" y="1"/>
                  </a:moveTo>
                  <a:cubicBezTo>
                    <a:pt x="4390" y="1910"/>
                    <a:pt x="2213" y="3738"/>
                    <a:pt x="0" y="5603"/>
                  </a:cubicBezTo>
                  <a:cubicBezTo>
                    <a:pt x="87" y="5641"/>
                    <a:pt x="161" y="5657"/>
                    <a:pt x="226" y="5657"/>
                  </a:cubicBezTo>
                  <a:cubicBezTo>
                    <a:pt x="403" y="5657"/>
                    <a:pt x="514" y="5540"/>
                    <a:pt x="625" y="5442"/>
                  </a:cubicBezTo>
                  <a:cubicBezTo>
                    <a:pt x="2534" y="3846"/>
                    <a:pt x="4443" y="2249"/>
                    <a:pt x="6343" y="652"/>
                  </a:cubicBezTo>
                  <a:cubicBezTo>
                    <a:pt x="6495" y="527"/>
                    <a:pt x="6664" y="393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5490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F443C3BC-2613-CCC5-AF45-D3D04DC36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468" y="1624527"/>
            <a:ext cx="1115439" cy="157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ncepto de programación y codificación 1311814 Vector en Vecteezy">
            <a:extLst>
              <a:ext uri="{FF2B5EF4-FFF2-40B4-BE49-F238E27FC236}">
                <a16:creationId xmlns:a16="http://schemas.microsoft.com/office/drawing/2014/main" id="{D7EA251B-608E-60B4-4AC2-79DA53CC6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311" y="507186"/>
            <a:ext cx="4329036" cy="333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0" name="Google Shape;1250;p33"/>
          <p:cNvSpPr/>
          <p:nvPr/>
        </p:nvSpPr>
        <p:spPr>
          <a:xfrm>
            <a:off x="4809377" y="-4761"/>
            <a:ext cx="4396959" cy="5138076"/>
          </a:xfrm>
          <a:custGeom>
            <a:avLst/>
            <a:gdLst/>
            <a:ahLst/>
            <a:cxnLst/>
            <a:rect l="l" t="t" r="r" b="b"/>
            <a:pathLst>
              <a:path w="137287" h="160427" extrusionOk="0">
                <a:moveTo>
                  <a:pt x="94439" y="31272"/>
                </a:moveTo>
                <a:cubicBezTo>
                  <a:pt x="98069" y="31272"/>
                  <a:pt x="101636" y="31733"/>
                  <a:pt x="105028" y="33321"/>
                </a:cubicBezTo>
                <a:cubicBezTo>
                  <a:pt x="105688" y="33624"/>
                  <a:pt x="106331" y="33963"/>
                  <a:pt x="106759" y="34578"/>
                </a:cubicBezTo>
                <a:cubicBezTo>
                  <a:pt x="107223" y="35033"/>
                  <a:pt x="107856" y="35221"/>
                  <a:pt x="108383" y="35587"/>
                </a:cubicBezTo>
                <a:cubicBezTo>
                  <a:pt x="110925" y="37317"/>
                  <a:pt x="113075" y="39467"/>
                  <a:pt x="114948" y="41894"/>
                </a:cubicBezTo>
                <a:cubicBezTo>
                  <a:pt x="117723" y="45507"/>
                  <a:pt x="119757" y="49530"/>
                  <a:pt x="121434" y="53741"/>
                </a:cubicBezTo>
                <a:cubicBezTo>
                  <a:pt x="122933" y="57496"/>
                  <a:pt x="124066" y="61359"/>
                  <a:pt x="125020" y="65276"/>
                </a:cubicBezTo>
                <a:cubicBezTo>
                  <a:pt x="125145" y="65793"/>
                  <a:pt x="125101" y="66346"/>
                  <a:pt x="125404" y="66810"/>
                </a:cubicBezTo>
                <a:cubicBezTo>
                  <a:pt x="125493" y="66899"/>
                  <a:pt x="125493" y="67006"/>
                  <a:pt x="125431" y="67113"/>
                </a:cubicBezTo>
                <a:cubicBezTo>
                  <a:pt x="125359" y="67310"/>
                  <a:pt x="125431" y="67461"/>
                  <a:pt x="125556" y="67613"/>
                </a:cubicBezTo>
                <a:cubicBezTo>
                  <a:pt x="126180" y="69201"/>
                  <a:pt x="126555" y="70860"/>
                  <a:pt x="126858" y="72528"/>
                </a:cubicBezTo>
                <a:cubicBezTo>
                  <a:pt x="127491" y="75945"/>
                  <a:pt x="127946" y="79380"/>
                  <a:pt x="128276" y="82832"/>
                </a:cubicBezTo>
                <a:cubicBezTo>
                  <a:pt x="128517" y="85268"/>
                  <a:pt x="128705" y="87712"/>
                  <a:pt x="128838" y="90165"/>
                </a:cubicBezTo>
                <a:cubicBezTo>
                  <a:pt x="128954" y="92431"/>
                  <a:pt x="129008" y="94697"/>
                  <a:pt x="129124" y="96963"/>
                </a:cubicBezTo>
                <a:cubicBezTo>
                  <a:pt x="129160" y="97525"/>
                  <a:pt x="129079" y="98078"/>
                  <a:pt x="128794" y="98587"/>
                </a:cubicBezTo>
                <a:cubicBezTo>
                  <a:pt x="128714" y="99836"/>
                  <a:pt x="128812" y="101093"/>
                  <a:pt x="128642" y="102351"/>
                </a:cubicBezTo>
                <a:cubicBezTo>
                  <a:pt x="128205" y="105652"/>
                  <a:pt x="126662" y="108293"/>
                  <a:pt x="124075" y="110344"/>
                </a:cubicBezTo>
                <a:cubicBezTo>
                  <a:pt x="121943" y="112031"/>
                  <a:pt x="119489" y="113074"/>
                  <a:pt x="116920" y="113850"/>
                </a:cubicBezTo>
                <a:cubicBezTo>
                  <a:pt x="114119" y="114689"/>
                  <a:pt x="111255" y="115162"/>
                  <a:pt x="108356" y="115492"/>
                </a:cubicBezTo>
                <a:cubicBezTo>
                  <a:pt x="104964" y="115882"/>
                  <a:pt x="101561" y="115994"/>
                  <a:pt x="98157" y="115994"/>
                </a:cubicBezTo>
                <a:cubicBezTo>
                  <a:pt x="96028" y="115994"/>
                  <a:pt x="93899" y="115950"/>
                  <a:pt x="91772" y="115902"/>
                </a:cubicBezTo>
                <a:cubicBezTo>
                  <a:pt x="89015" y="115831"/>
                  <a:pt x="86267" y="115635"/>
                  <a:pt x="83520" y="115438"/>
                </a:cubicBezTo>
                <a:cubicBezTo>
                  <a:pt x="80701" y="115224"/>
                  <a:pt x="77881" y="114948"/>
                  <a:pt x="75062" y="114689"/>
                </a:cubicBezTo>
                <a:cubicBezTo>
                  <a:pt x="73251" y="114528"/>
                  <a:pt x="71440" y="114341"/>
                  <a:pt x="69630" y="114189"/>
                </a:cubicBezTo>
                <a:cubicBezTo>
                  <a:pt x="69340" y="114161"/>
                  <a:pt x="69062" y="114010"/>
                  <a:pt x="68768" y="114010"/>
                </a:cubicBezTo>
                <a:cubicBezTo>
                  <a:pt x="68691" y="114010"/>
                  <a:pt x="68612" y="114021"/>
                  <a:pt x="68532" y="114047"/>
                </a:cubicBezTo>
                <a:cubicBezTo>
                  <a:pt x="68149" y="114190"/>
                  <a:pt x="67755" y="114236"/>
                  <a:pt x="67361" y="114236"/>
                </a:cubicBezTo>
                <a:cubicBezTo>
                  <a:pt x="66874" y="114236"/>
                  <a:pt x="66387" y="114166"/>
                  <a:pt x="65918" y="114127"/>
                </a:cubicBezTo>
                <a:cubicBezTo>
                  <a:pt x="61725" y="113761"/>
                  <a:pt x="57533" y="113271"/>
                  <a:pt x="53340" y="112887"/>
                </a:cubicBezTo>
                <a:cubicBezTo>
                  <a:pt x="50735" y="112655"/>
                  <a:pt x="48130" y="112432"/>
                  <a:pt x="45525" y="112245"/>
                </a:cubicBezTo>
                <a:cubicBezTo>
                  <a:pt x="42483" y="112039"/>
                  <a:pt x="39441" y="112039"/>
                  <a:pt x="36399" y="111932"/>
                </a:cubicBezTo>
                <a:cubicBezTo>
                  <a:pt x="31010" y="111745"/>
                  <a:pt x="25774" y="110817"/>
                  <a:pt x="20956" y="108212"/>
                </a:cubicBezTo>
                <a:cubicBezTo>
                  <a:pt x="17682" y="106446"/>
                  <a:pt x="14944" y="104064"/>
                  <a:pt x="12749" y="101058"/>
                </a:cubicBezTo>
                <a:cubicBezTo>
                  <a:pt x="9395" y="96463"/>
                  <a:pt x="7655" y="91227"/>
                  <a:pt x="6567" y="85723"/>
                </a:cubicBezTo>
                <a:cubicBezTo>
                  <a:pt x="5853" y="82101"/>
                  <a:pt x="5434" y="78452"/>
                  <a:pt x="5228" y="74768"/>
                </a:cubicBezTo>
                <a:cubicBezTo>
                  <a:pt x="5166" y="73643"/>
                  <a:pt x="5148" y="72519"/>
                  <a:pt x="5068" y="71404"/>
                </a:cubicBezTo>
                <a:cubicBezTo>
                  <a:pt x="5318" y="70236"/>
                  <a:pt x="5175" y="69040"/>
                  <a:pt x="5211" y="67863"/>
                </a:cubicBezTo>
                <a:cubicBezTo>
                  <a:pt x="5211" y="67765"/>
                  <a:pt x="5237" y="67675"/>
                  <a:pt x="5300" y="67595"/>
                </a:cubicBezTo>
                <a:cubicBezTo>
                  <a:pt x="5300" y="66096"/>
                  <a:pt x="5300" y="64607"/>
                  <a:pt x="5550" y="63126"/>
                </a:cubicBezTo>
                <a:cubicBezTo>
                  <a:pt x="6031" y="60324"/>
                  <a:pt x="7218" y="57835"/>
                  <a:pt x="8904" y="55578"/>
                </a:cubicBezTo>
                <a:cubicBezTo>
                  <a:pt x="10813" y="53027"/>
                  <a:pt x="13186" y="50966"/>
                  <a:pt x="15800" y="49155"/>
                </a:cubicBezTo>
                <a:cubicBezTo>
                  <a:pt x="19913" y="46310"/>
                  <a:pt x="24400" y="44195"/>
                  <a:pt x="29057" y="42411"/>
                </a:cubicBezTo>
                <a:cubicBezTo>
                  <a:pt x="34891" y="40163"/>
                  <a:pt x="40904" y="38495"/>
                  <a:pt x="46997" y="37112"/>
                </a:cubicBezTo>
                <a:cubicBezTo>
                  <a:pt x="50405" y="36336"/>
                  <a:pt x="53839" y="35685"/>
                  <a:pt x="57283" y="35060"/>
                </a:cubicBezTo>
                <a:cubicBezTo>
                  <a:pt x="57368" y="35046"/>
                  <a:pt x="57455" y="35043"/>
                  <a:pt x="57543" y="35043"/>
                </a:cubicBezTo>
                <a:cubicBezTo>
                  <a:pt x="57625" y="35043"/>
                  <a:pt x="57707" y="35046"/>
                  <a:pt x="57789" y="35046"/>
                </a:cubicBezTo>
                <a:cubicBezTo>
                  <a:pt x="58018" y="35046"/>
                  <a:pt x="58243" y="35024"/>
                  <a:pt x="58443" y="34855"/>
                </a:cubicBezTo>
                <a:cubicBezTo>
                  <a:pt x="58585" y="34739"/>
                  <a:pt x="58764" y="34766"/>
                  <a:pt x="58924" y="34703"/>
                </a:cubicBezTo>
                <a:cubicBezTo>
                  <a:pt x="59156" y="34703"/>
                  <a:pt x="59361" y="34623"/>
                  <a:pt x="59575" y="34552"/>
                </a:cubicBezTo>
                <a:cubicBezTo>
                  <a:pt x="62600" y="33713"/>
                  <a:pt x="65713" y="33454"/>
                  <a:pt x="68809" y="33053"/>
                </a:cubicBezTo>
                <a:cubicBezTo>
                  <a:pt x="71690" y="32678"/>
                  <a:pt x="74581" y="32402"/>
                  <a:pt x="77480" y="32143"/>
                </a:cubicBezTo>
                <a:cubicBezTo>
                  <a:pt x="79229" y="31991"/>
                  <a:pt x="80995" y="31902"/>
                  <a:pt x="82743" y="31759"/>
                </a:cubicBezTo>
                <a:cubicBezTo>
                  <a:pt x="85777" y="31519"/>
                  <a:pt x="88819" y="31492"/>
                  <a:pt x="91861" y="31340"/>
                </a:cubicBezTo>
                <a:cubicBezTo>
                  <a:pt x="92723" y="31298"/>
                  <a:pt x="93583" y="31272"/>
                  <a:pt x="94439" y="31272"/>
                </a:cubicBezTo>
                <a:close/>
                <a:moveTo>
                  <a:pt x="1" y="1"/>
                </a:moveTo>
                <a:lnTo>
                  <a:pt x="1" y="160427"/>
                </a:lnTo>
                <a:lnTo>
                  <a:pt x="137090" y="160427"/>
                </a:lnTo>
                <a:lnTo>
                  <a:pt x="137090" y="148080"/>
                </a:lnTo>
                <a:cubicBezTo>
                  <a:pt x="137162" y="148036"/>
                  <a:pt x="137224" y="147973"/>
                  <a:pt x="137287" y="147902"/>
                </a:cubicBezTo>
                <a:lnTo>
                  <a:pt x="137287" y="3863"/>
                </a:lnTo>
                <a:cubicBezTo>
                  <a:pt x="137224" y="3783"/>
                  <a:pt x="137162" y="3730"/>
                  <a:pt x="137090" y="3676"/>
                </a:cubicBezTo>
                <a:lnTo>
                  <a:pt x="13709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33"/>
          <p:cNvSpPr/>
          <p:nvPr/>
        </p:nvSpPr>
        <p:spPr>
          <a:xfrm>
            <a:off x="5832085" y="309"/>
            <a:ext cx="3312092" cy="184895"/>
          </a:xfrm>
          <a:custGeom>
            <a:avLst/>
            <a:gdLst/>
            <a:ahLst/>
            <a:cxnLst/>
            <a:rect l="l" t="t" r="r" b="b"/>
            <a:pathLst>
              <a:path w="103414" h="5773" extrusionOk="0">
                <a:moveTo>
                  <a:pt x="1" y="1"/>
                </a:moveTo>
                <a:cubicBezTo>
                  <a:pt x="126" y="117"/>
                  <a:pt x="286" y="125"/>
                  <a:pt x="447" y="134"/>
                </a:cubicBezTo>
                <a:cubicBezTo>
                  <a:pt x="2686" y="348"/>
                  <a:pt x="4925" y="572"/>
                  <a:pt x="7156" y="777"/>
                </a:cubicBezTo>
                <a:cubicBezTo>
                  <a:pt x="11465" y="1187"/>
                  <a:pt x="15764" y="1749"/>
                  <a:pt x="20055" y="2284"/>
                </a:cubicBezTo>
                <a:cubicBezTo>
                  <a:pt x="24775" y="2882"/>
                  <a:pt x="29494" y="3507"/>
                  <a:pt x="34213" y="4051"/>
                </a:cubicBezTo>
                <a:cubicBezTo>
                  <a:pt x="38602" y="4559"/>
                  <a:pt x="42991" y="4970"/>
                  <a:pt x="47398" y="5255"/>
                </a:cubicBezTo>
                <a:cubicBezTo>
                  <a:pt x="52064" y="5567"/>
                  <a:pt x="56748" y="5728"/>
                  <a:pt x="61422" y="5764"/>
                </a:cubicBezTo>
                <a:cubicBezTo>
                  <a:pt x="62036" y="5770"/>
                  <a:pt x="62649" y="5773"/>
                  <a:pt x="63262" y="5773"/>
                </a:cubicBezTo>
                <a:cubicBezTo>
                  <a:pt x="67868" y="5773"/>
                  <a:pt x="72472" y="5606"/>
                  <a:pt x="77070" y="5425"/>
                </a:cubicBezTo>
                <a:cubicBezTo>
                  <a:pt x="79077" y="5344"/>
                  <a:pt x="81075" y="5210"/>
                  <a:pt x="83083" y="5094"/>
                </a:cubicBezTo>
                <a:cubicBezTo>
                  <a:pt x="86312" y="4898"/>
                  <a:pt x="89542" y="4702"/>
                  <a:pt x="92771" y="4497"/>
                </a:cubicBezTo>
                <a:cubicBezTo>
                  <a:pt x="94876" y="4363"/>
                  <a:pt x="96982" y="4185"/>
                  <a:pt x="99096" y="4077"/>
                </a:cubicBezTo>
                <a:cubicBezTo>
                  <a:pt x="100338" y="4016"/>
                  <a:pt x="101581" y="3841"/>
                  <a:pt x="102829" y="3841"/>
                </a:cubicBezTo>
                <a:cubicBezTo>
                  <a:pt x="103024" y="3841"/>
                  <a:pt x="103219" y="3845"/>
                  <a:pt x="103414" y="3854"/>
                </a:cubicBezTo>
                <a:lnTo>
                  <a:pt x="10341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33"/>
          <p:cNvSpPr/>
          <p:nvPr/>
        </p:nvSpPr>
        <p:spPr>
          <a:xfrm>
            <a:off x="4837792" y="2164919"/>
            <a:ext cx="2104367" cy="1621873"/>
          </a:xfrm>
          <a:custGeom>
            <a:avLst/>
            <a:gdLst/>
            <a:ahLst/>
            <a:cxnLst/>
            <a:rect l="l" t="t" r="r" b="b"/>
            <a:pathLst>
              <a:path w="65705" h="50640" extrusionOk="0">
                <a:moveTo>
                  <a:pt x="2472" y="0"/>
                </a:moveTo>
                <a:cubicBezTo>
                  <a:pt x="2293" y="54"/>
                  <a:pt x="2240" y="214"/>
                  <a:pt x="2169" y="357"/>
                </a:cubicBezTo>
                <a:cubicBezTo>
                  <a:pt x="759" y="3301"/>
                  <a:pt x="1" y="6370"/>
                  <a:pt x="331" y="9661"/>
                </a:cubicBezTo>
                <a:cubicBezTo>
                  <a:pt x="438" y="10705"/>
                  <a:pt x="643" y="11722"/>
                  <a:pt x="857" y="12739"/>
                </a:cubicBezTo>
                <a:cubicBezTo>
                  <a:pt x="1972" y="17940"/>
                  <a:pt x="3284" y="23088"/>
                  <a:pt x="5157" y="28074"/>
                </a:cubicBezTo>
                <a:cubicBezTo>
                  <a:pt x="6754" y="32321"/>
                  <a:pt x="8699" y="36380"/>
                  <a:pt x="11429" y="40037"/>
                </a:cubicBezTo>
                <a:cubicBezTo>
                  <a:pt x="15862" y="45970"/>
                  <a:pt x="21706" y="49520"/>
                  <a:pt x="29101" y="50404"/>
                </a:cubicBezTo>
                <a:cubicBezTo>
                  <a:pt x="30455" y="50563"/>
                  <a:pt x="31807" y="50639"/>
                  <a:pt x="33155" y="50639"/>
                </a:cubicBezTo>
                <a:cubicBezTo>
                  <a:pt x="35726" y="50639"/>
                  <a:pt x="38287" y="50363"/>
                  <a:pt x="40832" y="49859"/>
                </a:cubicBezTo>
                <a:cubicBezTo>
                  <a:pt x="45998" y="48842"/>
                  <a:pt x="51216" y="48147"/>
                  <a:pt x="56444" y="47567"/>
                </a:cubicBezTo>
                <a:cubicBezTo>
                  <a:pt x="59317" y="47255"/>
                  <a:pt x="62189" y="47005"/>
                  <a:pt x="65062" y="46719"/>
                </a:cubicBezTo>
                <a:cubicBezTo>
                  <a:pt x="65312" y="46701"/>
                  <a:pt x="65544" y="46675"/>
                  <a:pt x="65704" y="46452"/>
                </a:cubicBezTo>
                <a:cubicBezTo>
                  <a:pt x="64509" y="46336"/>
                  <a:pt x="63313" y="46220"/>
                  <a:pt x="62118" y="46095"/>
                </a:cubicBezTo>
                <a:cubicBezTo>
                  <a:pt x="59326" y="45809"/>
                  <a:pt x="56533" y="45533"/>
                  <a:pt x="53741" y="45238"/>
                </a:cubicBezTo>
                <a:cubicBezTo>
                  <a:pt x="50476" y="44899"/>
                  <a:pt x="47202" y="44605"/>
                  <a:pt x="43919" y="44364"/>
                </a:cubicBezTo>
                <a:cubicBezTo>
                  <a:pt x="40538" y="44114"/>
                  <a:pt x="37139" y="44043"/>
                  <a:pt x="33749" y="43981"/>
                </a:cubicBezTo>
                <a:cubicBezTo>
                  <a:pt x="30421" y="43918"/>
                  <a:pt x="27139" y="43472"/>
                  <a:pt x="23936" y="42562"/>
                </a:cubicBezTo>
                <a:cubicBezTo>
                  <a:pt x="17727" y="40796"/>
                  <a:pt x="12758" y="37325"/>
                  <a:pt x="9252" y="31857"/>
                </a:cubicBezTo>
                <a:cubicBezTo>
                  <a:pt x="7334" y="28859"/>
                  <a:pt x="6014" y="25594"/>
                  <a:pt x="5068" y="22178"/>
                </a:cubicBezTo>
                <a:cubicBezTo>
                  <a:pt x="3409" y="16201"/>
                  <a:pt x="2793" y="10063"/>
                  <a:pt x="2597" y="3881"/>
                </a:cubicBezTo>
                <a:cubicBezTo>
                  <a:pt x="2436" y="2650"/>
                  <a:pt x="2650" y="1410"/>
                  <a:pt x="2490" y="178"/>
                </a:cubicBezTo>
                <a:cubicBezTo>
                  <a:pt x="2481" y="116"/>
                  <a:pt x="2472" y="62"/>
                  <a:pt x="247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33"/>
          <p:cNvSpPr/>
          <p:nvPr/>
        </p:nvSpPr>
        <p:spPr>
          <a:xfrm>
            <a:off x="6618969" y="864507"/>
            <a:ext cx="1556344" cy="251832"/>
          </a:xfrm>
          <a:custGeom>
            <a:avLst/>
            <a:gdLst/>
            <a:ahLst/>
            <a:cxnLst/>
            <a:rect l="l" t="t" r="r" b="b"/>
            <a:pathLst>
              <a:path w="48594" h="7863" extrusionOk="0">
                <a:moveTo>
                  <a:pt x="31211" y="0"/>
                </a:moveTo>
                <a:cubicBezTo>
                  <a:pt x="30961" y="0"/>
                  <a:pt x="30710" y="4"/>
                  <a:pt x="30457" y="13"/>
                </a:cubicBezTo>
                <a:cubicBezTo>
                  <a:pt x="28280" y="84"/>
                  <a:pt x="26166" y="539"/>
                  <a:pt x="24052" y="1012"/>
                </a:cubicBezTo>
                <a:cubicBezTo>
                  <a:pt x="16157" y="2778"/>
                  <a:pt x="8368" y="4964"/>
                  <a:pt x="696" y="7533"/>
                </a:cubicBezTo>
                <a:cubicBezTo>
                  <a:pt x="447" y="7613"/>
                  <a:pt x="197" y="7676"/>
                  <a:pt x="1" y="7863"/>
                </a:cubicBezTo>
                <a:lnTo>
                  <a:pt x="464" y="7836"/>
                </a:lnTo>
                <a:cubicBezTo>
                  <a:pt x="625" y="7738"/>
                  <a:pt x="812" y="7827"/>
                  <a:pt x="964" y="7729"/>
                </a:cubicBezTo>
                <a:cubicBezTo>
                  <a:pt x="1098" y="7711"/>
                  <a:pt x="1232" y="7702"/>
                  <a:pt x="1365" y="7685"/>
                </a:cubicBezTo>
                <a:cubicBezTo>
                  <a:pt x="5157" y="7051"/>
                  <a:pt x="8975" y="6561"/>
                  <a:pt x="12793" y="6132"/>
                </a:cubicBezTo>
                <a:cubicBezTo>
                  <a:pt x="16112" y="5767"/>
                  <a:pt x="19439" y="5472"/>
                  <a:pt x="22776" y="5240"/>
                </a:cubicBezTo>
                <a:cubicBezTo>
                  <a:pt x="27522" y="4901"/>
                  <a:pt x="32277" y="4687"/>
                  <a:pt x="37032" y="4687"/>
                </a:cubicBezTo>
                <a:cubicBezTo>
                  <a:pt x="41037" y="4687"/>
                  <a:pt x="44811" y="5615"/>
                  <a:pt x="48317" y="7586"/>
                </a:cubicBezTo>
                <a:cubicBezTo>
                  <a:pt x="48593" y="7310"/>
                  <a:pt x="48263" y="7221"/>
                  <a:pt x="48147" y="7114"/>
                </a:cubicBezTo>
                <a:cubicBezTo>
                  <a:pt x="46881" y="5945"/>
                  <a:pt x="45534" y="4901"/>
                  <a:pt x="44097" y="3965"/>
                </a:cubicBezTo>
                <a:cubicBezTo>
                  <a:pt x="40151" y="1416"/>
                  <a:pt x="35884" y="0"/>
                  <a:pt x="3121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4" name="Google Shape;1254;p33"/>
          <p:cNvGrpSpPr/>
          <p:nvPr/>
        </p:nvGrpSpPr>
        <p:grpSpPr>
          <a:xfrm>
            <a:off x="7545963" y="4067752"/>
            <a:ext cx="884931" cy="536356"/>
            <a:chOff x="7867315" y="323427"/>
            <a:chExt cx="884931" cy="536356"/>
          </a:xfrm>
        </p:grpSpPr>
        <p:grpSp>
          <p:nvGrpSpPr>
            <p:cNvPr id="1255" name="Google Shape;1255;p33"/>
            <p:cNvGrpSpPr/>
            <p:nvPr/>
          </p:nvGrpSpPr>
          <p:grpSpPr>
            <a:xfrm flipH="1">
              <a:off x="7867315" y="323427"/>
              <a:ext cx="536838" cy="536356"/>
              <a:chOff x="3285550" y="1349075"/>
              <a:chExt cx="496475" cy="496075"/>
            </a:xfrm>
          </p:grpSpPr>
          <p:sp>
            <p:nvSpPr>
              <p:cNvPr id="1256" name="Google Shape;1256;p33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33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33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33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33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33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33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33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33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33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33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33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33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33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33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33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2" name="Google Shape;1272;p33"/>
            <p:cNvGrpSpPr/>
            <p:nvPr/>
          </p:nvGrpSpPr>
          <p:grpSpPr>
            <a:xfrm flipH="1">
              <a:off x="8215408" y="323427"/>
              <a:ext cx="536838" cy="536356"/>
              <a:chOff x="3285550" y="1349075"/>
              <a:chExt cx="496475" cy="496075"/>
            </a:xfrm>
          </p:grpSpPr>
          <p:sp>
            <p:nvSpPr>
              <p:cNvPr id="1273" name="Google Shape;1273;p33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33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33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33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33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33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33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33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33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33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33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33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33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33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33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33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89" name="Google Shape;1289;p33"/>
          <p:cNvSpPr/>
          <p:nvPr/>
        </p:nvSpPr>
        <p:spPr>
          <a:xfrm>
            <a:off x="6417028" y="399675"/>
            <a:ext cx="279600" cy="27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0" name="Google Shape;1290;p33"/>
          <p:cNvSpPr/>
          <p:nvPr/>
        </p:nvSpPr>
        <p:spPr>
          <a:xfrm>
            <a:off x="5470025" y="4227225"/>
            <a:ext cx="377100" cy="377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1" name="Google Shape;1291;p33"/>
          <p:cNvGrpSpPr/>
          <p:nvPr/>
        </p:nvGrpSpPr>
        <p:grpSpPr>
          <a:xfrm rot="-3600263">
            <a:off x="4310430" y="3392718"/>
            <a:ext cx="350072" cy="697952"/>
            <a:chOff x="6299050" y="981775"/>
            <a:chExt cx="582600" cy="1161550"/>
          </a:xfrm>
        </p:grpSpPr>
        <p:sp>
          <p:nvSpPr>
            <p:cNvPr id="1292" name="Google Shape;1292;p33"/>
            <p:cNvSpPr/>
            <p:nvPr/>
          </p:nvSpPr>
          <p:spPr>
            <a:xfrm>
              <a:off x="6299050" y="1639325"/>
              <a:ext cx="582600" cy="504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3"/>
            <p:cNvSpPr/>
            <p:nvPr/>
          </p:nvSpPr>
          <p:spPr>
            <a:xfrm>
              <a:off x="6299050" y="981775"/>
              <a:ext cx="582600" cy="5040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3"/>
            <p:cNvSpPr/>
            <p:nvPr/>
          </p:nvSpPr>
          <p:spPr>
            <a:xfrm>
              <a:off x="6299050" y="1311425"/>
              <a:ext cx="582600" cy="5040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5" name="Google Shape;1295;p33"/>
          <p:cNvSpPr/>
          <p:nvPr/>
        </p:nvSpPr>
        <p:spPr>
          <a:xfrm>
            <a:off x="4700650" y="4735030"/>
            <a:ext cx="4443527" cy="408223"/>
          </a:xfrm>
          <a:custGeom>
            <a:avLst/>
            <a:gdLst/>
            <a:ahLst/>
            <a:cxnLst/>
            <a:rect l="l" t="t" r="r" b="b"/>
            <a:pathLst>
              <a:path w="138741" h="12746" extrusionOk="0">
                <a:moveTo>
                  <a:pt x="137154" y="1"/>
                </a:moveTo>
                <a:cubicBezTo>
                  <a:pt x="135649" y="1"/>
                  <a:pt x="134156" y="160"/>
                  <a:pt x="132683" y="470"/>
                </a:cubicBezTo>
                <a:cubicBezTo>
                  <a:pt x="128107" y="1443"/>
                  <a:pt x="123548" y="2460"/>
                  <a:pt x="118936" y="3191"/>
                </a:cubicBezTo>
                <a:cubicBezTo>
                  <a:pt x="114841" y="3833"/>
                  <a:pt x="110738" y="4395"/>
                  <a:pt x="106625" y="4859"/>
                </a:cubicBezTo>
                <a:cubicBezTo>
                  <a:pt x="103065" y="5261"/>
                  <a:pt x="99497" y="5582"/>
                  <a:pt x="95929" y="5885"/>
                </a:cubicBezTo>
                <a:cubicBezTo>
                  <a:pt x="91584" y="6251"/>
                  <a:pt x="87240" y="6528"/>
                  <a:pt x="82886" y="6768"/>
                </a:cubicBezTo>
                <a:cubicBezTo>
                  <a:pt x="79228" y="6974"/>
                  <a:pt x="75562" y="7134"/>
                  <a:pt x="71904" y="7241"/>
                </a:cubicBezTo>
                <a:cubicBezTo>
                  <a:pt x="66935" y="7384"/>
                  <a:pt x="61957" y="7500"/>
                  <a:pt x="56979" y="7553"/>
                </a:cubicBezTo>
                <a:cubicBezTo>
                  <a:pt x="54263" y="7586"/>
                  <a:pt x="51545" y="7605"/>
                  <a:pt x="48827" y="7605"/>
                </a:cubicBezTo>
                <a:cubicBezTo>
                  <a:pt x="45555" y="7605"/>
                  <a:pt x="42282" y="7577"/>
                  <a:pt x="39012" y="7509"/>
                </a:cubicBezTo>
                <a:cubicBezTo>
                  <a:pt x="37892" y="7484"/>
                  <a:pt x="36771" y="7471"/>
                  <a:pt x="35651" y="7471"/>
                </a:cubicBezTo>
                <a:cubicBezTo>
                  <a:pt x="31636" y="7471"/>
                  <a:pt x="27625" y="7627"/>
                  <a:pt x="23615" y="7892"/>
                </a:cubicBezTo>
                <a:cubicBezTo>
                  <a:pt x="18860" y="8205"/>
                  <a:pt x="14140" y="8740"/>
                  <a:pt x="9475" y="9695"/>
                </a:cubicBezTo>
                <a:cubicBezTo>
                  <a:pt x="6513" y="10292"/>
                  <a:pt x="3596" y="11059"/>
                  <a:pt x="812" y="12273"/>
                </a:cubicBezTo>
                <a:cubicBezTo>
                  <a:pt x="527" y="12398"/>
                  <a:pt x="197" y="12451"/>
                  <a:pt x="1" y="12746"/>
                </a:cubicBezTo>
                <a:lnTo>
                  <a:pt x="138741" y="12746"/>
                </a:lnTo>
                <a:lnTo>
                  <a:pt x="138741" y="60"/>
                </a:lnTo>
                <a:cubicBezTo>
                  <a:pt x="138210" y="20"/>
                  <a:pt x="137681" y="1"/>
                  <a:pt x="13715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6" name="Google Shape;1296;p33"/>
          <p:cNvSpPr/>
          <p:nvPr/>
        </p:nvSpPr>
        <p:spPr>
          <a:xfrm>
            <a:off x="8767310" y="2160916"/>
            <a:ext cx="206001" cy="996600"/>
          </a:xfrm>
          <a:custGeom>
            <a:avLst/>
            <a:gdLst/>
            <a:ahLst/>
            <a:cxnLst/>
            <a:rect l="l" t="t" r="r" b="b"/>
            <a:pathLst>
              <a:path w="6432" h="31117" extrusionOk="0">
                <a:moveTo>
                  <a:pt x="98" y="0"/>
                </a:moveTo>
                <a:cubicBezTo>
                  <a:pt x="89" y="18"/>
                  <a:pt x="71" y="72"/>
                  <a:pt x="71" y="72"/>
                </a:cubicBezTo>
                <a:cubicBezTo>
                  <a:pt x="153" y="101"/>
                  <a:pt x="0" y="149"/>
                  <a:pt x="8" y="149"/>
                </a:cubicBezTo>
                <a:cubicBezTo>
                  <a:pt x="9" y="149"/>
                  <a:pt x="18" y="147"/>
                  <a:pt x="36" y="143"/>
                </a:cubicBezTo>
                <a:cubicBezTo>
                  <a:pt x="865" y="4122"/>
                  <a:pt x="1525" y="8127"/>
                  <a:pt x="2016" y="12159"/>
                </a:cubicBezTo>
                <a:cubicBezTo>
                  <a:pt x="2533" y="16352"/>
                  <a:pt x="2872" y="20563"/>
                  <a:pt x="3069" y="24783"/>
                </a:cubicBezTo>
                <a:cubicBezTo>
                  <a:pt x="3167" y="26888"/>
                  <a:pt x="3211" y="29002"/>
                  <a:pt x="3274" y="31117"/>
                </a:cubicBezTo>
                <a:cubicBezTo>
                  <a:pt x="3488" y="30992"/>
                  <a:pt x="3622" y="30787"/>
                  <a:pt x="3765" y="30599"/>
                </a:cubicBezTo>
                <a:cubicBezTo>
                  <a:pt x="5781" y="27860"/>
                  <a:pt x="6432" y="24783"/>
                  <a:pt x="5888" y="21482"/>
                </a:cubicBezTo>
                <a:cubicBezTo>
                  <a:pt x="5272" y="17762"/>
                  <a:pt x="4327" y="14113"/>
                  <a:pt x="3363" y="10473"/>
                </a:cubicBezTo>
                <a:cubicBezTo>
                  <a:pt x="2489" y="7146"/>
                  <a:pt x="1508" y="3845"/>
                  <a:pt x="401" y="589"/>
                </a:cubicBezTo>
                <a:cubicBezTo>
                  <a:pt x="330" y="375"/>
                  <a:pt x="321" y="134"/>
                  <a:pt x="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7" name="Google Shape;1297;p33"/>
          <p:cNvSpPr/>
          <p:nvPr/>
        </p:nvSpPr>
        <p:spPr>
          <a:xfrm>
            <a:off x="8763563" y="2139746"/>
            <a:ext cx="5188" cy="9768"/>
          </a:xfrm>
          <a:custGeom>
            <a:avLst/>
            <a:gdLst/>
            <a:ahLst/>
            <a:cxnLst/>
            <a:rect l="l" t="t" r="r" b="b"/>
            <a:pathLst>
              <a:path w="162" h="305" extrusionOk="0">
                <a:moveTo>
                  <a:pt x="1" y="1"/>
                </a:moveTo>
                <a:lnTo>
                  <a:pt x="1" y="1"/>
                </a:lnTo>
                <a:cubicBezTo>
                  <a:pt x="10" y="99"/>
                  <a:pt x="19" y="197"/>
                  <a:pt x="28" y="304"/>
                </a:cubicBezTo>
                <a:cubicBezTo>
                  <a:pt x="161" y="188"/>
                  <a:pt x="63" y="99"/>
                  <a:pt x="1" y="1"/>
                </a:cubicBezTo>
                <a:close/>
              </a:path>
            </a:pathLst>
          </a:custGeom>
          <a:solidFill>
            <a:srgbClr val="6D33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" name="Google Shape;1298;p33"/>
          <p:cNvSpPr/>
          <p:nvPr/>
        </p:nvSpPr>
        <p:spPr>
          <a:xfrm>
            <a:off x="4914369" y="2170620"/>
            <a:ext cx="8615" cy="118598"/>
          </a:xfrm>
          <a:custGeom>
            <a:avLst/>
            <a:gdLst/>
            <a:ahLst/>
            <a:cxnLst/>
            <a:rect l="l" t="t" r="r" b="b"/>
            <a:pathLst>
              <a:path w="269" h="3703" extrusionOk="0">
                <a:moveTo>
                  <a:pt x="99" y="0"/>
                </a:moveTo>
                <a:cubicBezTo>
                  <a:pt x="45" y="1232"/>
                  <a:pt x="1" y="2472"/>
                  <a:pt x="206" y="3703"/>
                </a:cubicBezTo>
                <a:cubicBezTo>
                  <a:pt x="268" y="2463"/>
                  <a:pt x="268" y="1232"/>
                  <a:pt x="99" y="0"/>
                </a:cubicBezTo>
                <a:close/>
              </a:path>
            </a:pathLst>
          </a:custGeom>
          <a:solidFill>
            <a:srgbClr val="C4B0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9" name="Google Shape;1299;p33"/>
          <p:cNvSpPr/>
          <p:nvPr/>
        </p:nvSpPr>
        <p:spPr>
          <a:xfrm>
            <a:off x="6633830" y="1111087"/>
            <a:ext cx="16014" cy="5253"/>
          </a:xfrm>
          <a:custGeom>
            <a:avLst/>
            <a:gdLst/>
            <a:ahLst/>
            <a:cxnLst/>
            <a:rect l="l" t="t" r="r" b="b"/>
            <a:pathLst>
              <a:path w="500" h="164" extrusionOk="0">
                <a:moveTo>
                  <a:pt x="329" y="0"/>
                </a:moveTo>
                <a:cubicBezTo>
                  <a:pt x="211" y="0"/>
                  <a:pt x="104" y="46"/>
                  <a:pt x="0" y="137"/>
                </a:cubicBezTo>
                <a:cubicBezTo>
                  <a:pt x="57" y="155"/>
                  <a:pt x="111" y="164"/>
                  <a:pt x="162" y="164"/>
                </a:cubicBezTo>
                <a:cubicBezTo>
                  <a:pt x="288" y="164"/>
                  <a:pt x="398" y="113"/>
                  <a:pt x="500" y="30"/>
                </a:cubicBezTo>
                <a:cubicBezTo>
                  <a:pt x="440" y="10"/>
                  <a:pt x="383" y="0"/>
                  <a:pt x="329" y="0"/>
                </a:cubicBezTo>
                <a:close/>
              </a:path>
            </a:pathLst>
          </a:custGeom>
          <a:solidFill>
            <a:srgbClr val="C4B0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33"/>
          <p:cNvSpPr txBox="1">
            <a:spLocks noGrp="1"/>
          </p:cNvSpPr>
          <p:nvPr>
            <p:ph type="title"/>
          </p:nvPr>
        </p:nvSpPr>
        <p:spPr>
          <a:xfrm>
            <a:off x="410521" y="2611174"/>
            <a:ext cx="3685202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DEMOSTRACIÓN</a:t>
            </a:r>
            <a:endParaRPr dirty="0"/>
          </a:p>
        </p:txBody>
      </p:sp>
      <p:sp>
        <p:nvSpPr>
          <p:cNvPr id="1301" name="Google Shape;1301;p33"/>
          <p:cNvSpPr txBox="1">
            <a:spLocks noGrp="1"/>
          </p:cNvSpPr>
          <p:nvPr>
            <p:ph type="title" idx="2"/>
          </p:nvPr>
        </p:nvSpPr>
        <p:spPr>
          <a:xfrm>
            <a:off x="1662150" y="1244538"/>
            <a:ext cx="914400" cy="1062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1303" name="Google Shape;1303;p33"/>
          <p:cNvGrpSpPr/>
          <p:nvPr/>
        </p:nvGrpSpPr>
        <p:grpSpPr>
          <a:xfrm>
            <a:off x="4214808" y="539457"/>
            <a:ext cx="541307" cy="540920"/>
            <a:chOff x="3285550" y="1349075"/>
            <a:chExt cx="496475" cy="496075"/>
          </a:xfrm>
        </p:grpSpPr>
        <p:sp>
          <p:nvSpPr>
            <p:cNvPr id="1304" name="Google Shape;1304;p33"/>
            <p:cNvSpPr/>
            <p:nvPr/>
          </p:nvSpPr>
          <p:spPr>
            <a:xfrm>
              <a:off x="3335950" y="1428050"/>
              <a:ext cx="381400" cy="321350"/>
            </a:xfrm>
            <a:custGeom>
              <a:avLst/>
              <a:gdLst/>
              <a:ahLst/>
              <a:cxnLst/>
              <a:rect l="l" t="t" r="r" b="b"/>
              <a:pathLst>
                <a:path w="15256" h="12854" extrusionOk="0">
                  <a:moveTo>
                    <a:pt x="15057" y="0"/>
                  </a:moveTo>
                  <a:cubicBezTo>
                    <a:pt x="15025" y="0"/>
                    <a:pt x="14999" y="14"/>
                    <a:pt x="14979" y="34"/>
                  </a:cubicBezTo>
                  <a:cubicBezTo>
                    <a:pt x="10001" y="4200"/>
                    <a:pt x="5032" y="8375"/>
                    <a:pt x="72" y="12550"/>
                  </a:cubicBezTo>
                  <a:cubicBezTo>
                    <a:pt x="0" y="12613"/>
                    <a:pt x="9" y="12693"/>
                    <a:pt x="134" y="12854"/>
                  </a:cubicBezTo>
                  <a:cubicBezTo>
                    <a:pt x="5183" y="8616"/>
                    <a:pt x="10224" y="4379"/>
                    <a:pt x="15255" y="150"/>
                  </a:cubicBezTo>
                  <a:cubicBezTo>
                    <a:pt x="15177" y="39"/>
                    <a:pt x="15110" y="0"/>
                    <a:pt x="15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3"/>
            <p:cNvSpPr/>
            <p:nvPr/>
          </p:nvSpPr>
          <p:spPr>
            <a:xfrm>
              <a:off x="3354900" y="1449625"/>
              <a:ext cx="380500" cy="321400"/>
            </a:xfrm>
            <a:custGeom>
              <a:avLst/>
              <a:gdLst/>
              <a:ahLst/>
              <a:cxnLst/>
              <a:rect l="l" t="t" r="r" b="b"/>
              <a:pathLst>
                <a:path w="15220" h="12856" extrusionOk="0">
                  <a:moveTo>
                    <a:pt x="15220" y="1"/>
                  </a:moveTo>
                  <a:lnTo>
                    <a:pt x="15220" y="1"/>
                  </a:lnTo>
                  <a:cubicBezTo>
                    <a:pt x="14881" y="72"/>
                    <a:pt x="14747" y="251"/>
                    <a:pt x="14587" y="384"/>
                  </a:cubicBezTo>
                  <a:cubicBezTo>
                    <a:pt x="11901" y="2632"/>
                    <a:pt x="9225" y="4889"/>
                    <a:pt x="6540" y="7138"/>
                  </a:cubicBezTo>
                  <a:cubicBezTo>
                    <a:pt x="4541" y="8824"/>
                    <a:pt x="2525" y="10501"/>
                    <a:pt x="527" y="12196"/>
                  </a:cubicBezTo>
                  <a:cubicBezTo>
                    <a:pt x="331" y="12356"/>
                    <a:pt x="63" y="12481"/>
                    <a:pt x="1" y="12856"/>
                  </a:cubicBezTo>
                  <a:cubicBezTo>
                    <a:pt x="875" y="12374"/>
                    <a:pt x="14863" y="572"/>
                    <a:pt x="15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3"/>
            <p:cNvSpPr/>
            <p:nvPr/>
          </p:nvSpPr>
          <p:spPr>
            <a:xfrm>
              <a:off x="3319225" y="1407925"/>
              <a:ext cx="376275" cy="318500"/>
            </a:xfrm>
            <a:custGeom>
              <a:avLst/>
              <a:gdLst/>
              <a:ahLst/>
              <a:cxnLst/>
              <a:rect l="l" t="t" r="r" b="b"/>
              <a:pathLst>
                <a:path w="15051" h="12740" extrusionOk="0">
                  <a:moveTo>
                    <a:pt x="14916" y="0"/>
                  </a:moveTo>
                  <a:cubicBezTo>
                    <a:pt x="14622" y="36"/>
                    <a:pt x="14461" y="268"/>
                    <a:pt x="14265" y="438"/>
                  </a:cubicBezTo>
                  <a:cubicBezTo>
                    <a:pt x="12561" y="1856"/>
                    <a:pt x="10866" y="3283"/>
                    <a:pt x="9171" y="4711"/>
                  </a:cubicBezTo>
                  <a:cubicBezTo>
                    <a:pt x="6290" y="7128"/>
                    <a:pt x="3399" y="9546"/>
                    <a:pt x="527" y="11981"/>
                  </a:cubicBezTo>
                  <a:cubicBezTo>
                    <a:pt x="330" y="12142"/>
                    <a:pt x="0" y="12249"/>
                    <a:pt x="54" y="12740"/>
                  </a:cubicBezTo>
                  <a:cubicBezTo>
                    <a:pt x="5112" y="8493"/>
                    <a:pt x="10081" y="4318"/>
                    <a:pt x="15050" y="143"/>
                  </a:cubicBezTo>
                  <a:cubicBezTo>
                    <a:pt x="15005" y="99"/>
                    <a:pt x="14961" y="45"/>
                    <a:pt x="1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3"/>
            <p:cNvSpPr/>
            <p:nvPr/>
          </p:nvSpPr>
          <p:spPr>
            <a:xfrm>
              <a:off x="3305400" y="1388750"/>
              <a:ext cx="364875" cy="308250"/>
            </a:xfrm>
            <a:custGeom>
              <a:avLst/>
              <a:gdLst/>
              <a:ahLst/>
              <a:cxnLst/>
              <a:rect l="l" t="t" r="r" b="b"/>
              <a:pathLst>
                <a:path w="14595" h="12330" extrusionOk="0">
                  <a:moveTo>
                    <a:pt x="14595" y="0"/>
                  </a:moveTo>
                  <a:cubicBezTo>
                    <a:pt x="14265" y="54"/>
                    <a:pt x="14131" y="232"/>
                    <a:pt x="13970" y="366"/>
                  </a:cubicBezTo>
                  <a:cubicBezTo>
                    <a:pt x="11490" y="2445"/>
                    <a:pt x="9010" y="4532"/>
                    <a:pt x="6530" y="6611"/>
                  </a:cubicBezTo>
                  <a:cubicBezTo>
                    <a:pt x="4505" y="8315"/>
                    <a:pt x="2480" y="10019"/>
                    <a:pt x="455" y="11722"/>
                  </a:cubicBezTo>
                  <a:cubicBezTo>
                    <a:pt x="286" y="11865"/>
                    <a:pt x="0" y="11972"/>
                    <a:pt x="54" y="12329"/>
                  </a:cubicBezTo>
                  <a:cubicBezTo>
                    <a:pt x="1151" y="11642"/>
                    <a:pt x="14265" y="536"/>
                    <a:pt x="1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3"/>
            <p:cNvSpPr/>
            <p:nvPr/>
          </p:nvSpPr>
          <p:spPr>
            <a:xfrm>
              <a:off x="3378325" y="1476850"/>
              <a:ext cx="372475" cy="313200"/>
            </a:xfrm>
            <a:custGeom>
              <a:avLst/>
              <a:gdLst/>
              <a:ahLst/>
              <a:cxnLst/>
              <a:rect l="l" t="t" r="r" b="b"/>
              <a:pathLst>
                <a:path w="14899" h="12528" extrusionOk="0">
                  <a:moveTo>
                    <a:pt x="14854" y="0"/>
                  </a:moveTo>
                  <a:lnTo>
                    <a:pt x="14854" y="0"/>
                  </a:lnTo>
                  <a:cubicBezTo>
                    <a:pt x="14238" y="259"/>
                    <a:pt x="339" y="11945"/>
                    <a:pt x="0" y="12481"/>
                  </a:cubicBezTo>
                  <a:cubicBezTo>
                    <a:pt x="33" y="12514"/>
                    <a:pt x="69" y="12528"/>
                    <a:pt x="103" y="12528"/>
                  </a:cubicBezTo>
                  <a:cubicBezTo>
                    <a:pt x="142" y="12528"/>
                    <a:pt x="181" y="12509"/>
                    <a:pt x="214" y="12481"/>
                  </a:cubicBezTo>
                  <a:cubicBezTo>
                    <a:pt x="5085" y="8395"/>
                    <a:pt x="9947" y="4300"/>
                    <a:pt x="14818" y="205"/>
                  </a:cubicBezTo>
                  <a:cubicBezTo>
                    <a:pt x="14881" y="161"/>
                    <a:pt x="14898" y="8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3"/>
            <p:cNvSpPr/>
            <p:nvPr/>
          </p:nvSpPr>
          <p:spPr>
            <a:xfrm>
              <a:off x="3401750" y="1501825"/>
              <a:ext cx="358850" cy="305775"/>
            </a:xfrm>
            <a:custGeom>
              <a:avLst/>
              <a:gdLst/>
              <a:ahLst/>
              <a:cxnLst/>
              <a:rect l="l" t="t" r="r" b="b"/>
              <a:pathLst>
                <a:path w="14354" h="12231" extrusionOk="0">
                  <a:moveTo>
                    <a:pt x="14354" y="0"/>
                  </a:moveTo>
                  <a:lnTo>
                    <a:pt x="14354" y="0"/>
                  </a:lnTo>
                  <a:cubicBezTo>
                    <a:pt x="9786" y="3836"/>
                    <a:pt x="5228" y="7663"/>
                    <a:pt x="669" y="11499"/>
                  </a:cubicBezTo>
                  <a:cubicBezTo>
                    <a:pt x="446" y="11687"/>
                    <a:pt x="232" y="11892"/>
                    <a:pt x="18" y="12088"/>
                  </a:cubicBezTo>
                  <a:cubicBezTo>
                    <a:pt x="0" y="12097"/>
                    <a:pt x="9" y="12142"/>
                    <a:pt x="18" y="12168"/>
                  </a:cubicBezTo>
                  <a:cubicBezTo>
                    <a:pt x="21" y="12201"/>
                    <a:pt x="30" y="12211"/>
                    <a:pt x="41" y="12211"/>
                  </a:cubicBezTo>
                  <a:cubicBezTo>
                    <a:pt x="54" y="12211"/>
                    <a:pt x="70" y="12194"/>
                    <a:pt x="75" y="12194"/>
                  </a:cubicBezTo>
                  <a:cubicBezTo>
                    <a:pt x="78" y="12194"/>
                    <a:pt x="75" y="12203"/>
                    <a:pt x="62" y="12231"/>
                  </a:cubicBezTo>
                  <a:cubicBezTo>
                    <a:pt x="714" y="11919"/>
                    <a:pt x="14131" y="625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3"/>
            <p:cNvSpPr/>
            <p:nvPr/>
          </p:nvSpPr>
          <p:spPr>
            <a:xfrm>
              <a:off x="3293800" y="1370900"/>
              <a:ext cx="349725" cy="296200"/>
            </a:xfrm>
            <a:custGeom>
              <a:avLst/>
              <a:gdLst/>
              <a:ahLst/>
              <a:cxnLst/>
              <a:rect l="l" t="t" r="r" b="b"/>
              <a:pathLst>
                <a:path w="13989" h="11848" extrusionOk="0">
                  <a:moveTo>
                    <a:pt x="13881" y="1"/>
                  </a:moveTo>
                  <a:lnTo>
                    <a:pt x="13881" y="1"/>
                  </a:lnTo>
                  <a:cubicBezTo>
                    <a:pt x="9207" y="3926"/>
                    <a:pt x="4604" y="7798"/>
                    <a:pt x="0" y="11669"/>
                  </a:cubicBezTo>
                  <a:cubicBezTo>
                    <a:pt x="45" y="11723"/>
                    <a:pt x="98" y="11785"/>
                    <a:pt x="143" y="11848"/>
                  </a:cubicBezTo>
                  <a:cubicBezTo>
                    <a:pt x="420" y="11750"/>
                    <a:pt x="607" y="11527"/>
                    <a:pt x="821" y="11348"/>
                  </a:cubicBezTo>
                  <a:cubicBezTo>
                    <a:pt x="2810" y="9680"/>
                    <a:pt x="4791" y="8021"/>
                    <a:pt x="6771" y="6352"/>
                  </a:cubicBezTo>
                  <a:cubicBezTo>
                    <a:pt x="9019" y="4461"/>
                    <a:pt x="11276" y="2579"/>
                    <a:pt x="13516" y="679"/>
                  </a:cubicBezTo>
                  <a:cubicBezTo>
                    <a:pt x="13685" y="536"/>
                    <a:pt x="13988" y="438"/>
                    <a:pt x="1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3"/>
            <p:cNvSpPr/>
            <p:nvPr/>
          </p:nvSpPr>
          <p:spPr>
            <a:xfrm>
              <a:off x="3425375" y="1531700"/>
              <a:ext cx="348400" cy="291225"/>
            </a:xfrm>
            <a:custGeom>
              <a:avLst/>
              <a:gdLst/>
              <a:ahLst/>
              <a:cxnLst/>
              <a:rect l="l" t="t" r="r" b="b"/>
              <a:pathLst>
                <a:path w="13936" h="11649" extrusionOk="0">
                  <a:moveTo>
                    <a:pt x="13828" y="1"/>
                  </a:moveTo>
                  <a:cubicBezTo>
                    <a:pt x="9252" y="3837"/>
                    <a:pt x="4693" y="7673"/>
                    <a:pt x="1" y="11616"/>
                  </a:cubicBezTo>
                  <a:cubicBezTo>
                    <a:pt x="206" y="11629"/>
                    <a:pt x="296" y="11648"/>
                    <a:pt x="339" y="11648"/>
                  </a:cubicBezTo>
                  <a:cubicBezTo>
                    <a:pt x="352" y="11648"/>
                    <a:pt x="360" y="11647"/>
                    <a:pt x="366" y="11643"/>
                  </a:cubicBezTo>
                  <a:cubicBezTo>
                    <a:pt x="4693" y="8021"/>
                    <a:pt x="9020" y="4408"/>
                    <a:pt x="13347" y="786"/>
                  </a:cubicBezTo>
                  <a:cubicBezTo>
                    <a:pt x="13543" y="616"/>
                    <a:pt x="13784" y="473"/>
                    <a:pt x="13917" y="233"/>
                  </a:cubicBezTo>
                  <a:cubicBezTo>
                    <a:pt x="13926" y="206"/>
                    <a:pt x="13935" y="179"/>
                    <a:pt x="13926" y="152"/>
                  </a:cubicBezTo>
                  <a:cubicBezTo>
                    <a:pt x="13926" y="134"/>
                    <a:pt x="13900" y="108"/>
                    <a:pt x="13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3"/>
            <p:cNvSpPr/>
            <p:nvPr/>
          </p:nvSpPr>
          <p:spPr>
            <a:xfrm>
              <a:off x="3286650" y="1363575"/>
              <a:ext cx="327000" cy="271850"/>
            </a:xfrm>
            <a:custGeom>
              <a:avLst/>
              <a:gdLst/>
              <a:ahLst/>
              <a:cxnLst/>
              <a:rect l="l" t="t" r="r" b="b"/>
              <a:pathLst>
                <a:path w="13080" h="10874" extrusionOk="0">
                  <a:moveTo>
                    <a:pt x="12852" y="0"/>
                  </a:moveTo>
                  <a:cubicBezTo>
                    <a:pt x="12608" y="0"/>
                    <a:pt x="12477" y="176"/>
                    <a:pt x="12330" y="303"/>
                  </a:cubicBezTo>
                  <a:cubicBezTo>
                    <a:pt x="9011" y="3086"/>
                    <a:pt x="5692" y="5869"/>
                    <a:pt x="2383" y="8653"/>
                  </a:cubicBezTo>
                  <a:cubicBezTo>
                    <a:pt x="1687" y="9232"/>
                    <a:pt x="991" y="9821"/>
                    <a:pt x="304" y="10401"/>
                  </a:cubicBezTo>
                  <a:cubicBezTo>
                    <a:pt x="170" y="10517"/>
                    <a:pt x="1" y="10615"/>
                    <a:pt x="188" y="10874"/>
                  </a:cubicBezTo>
                  <a:cubicBezTo>
                    <a:pt x="4506" y="7243"/>
                    <a:pt x="8788" y="3648"/>
                    <a:pt x="13079" y="44"/>
                  </a:cubicBezTo>
                  <a:cubicBezTo>
                    <a:pt x="12993" y="13"/>
                    <a:pt x="12918" y="0"/>
                    <a:pt x="1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3"/>
            <p:cNvSpPr/>
            <p:nvPr/>
          </p:nvSpPr>
          <p:spPr>
            <a:xfrm>
              <a:off x="3460175" y="1564050"/>
              <a:ext cx="320500" cy="268375"/>
            </a:xfrm>
            <a:custGeom>
              <a:avLst/>
              <a:gdLst/>
              <a:ahLst/>
              <a:cxnLst/>
              <a:rect l="l" t="t" r="r" b="b"/>
              <a:pathLst>
                <a:path w="12820" h="10735" extrusionOk="0">
                  <a:moveTo>
                    <a:pt x="12731" y="0"/>
                  </a:moveTo>
                  <a:cubicBezTo>
                    <a:pt x="8440" y="3595"/>
                    <a:pt x="4220" y="7146"/>
                    <a:pt x="0" y="10688"/>
                  </a:cubicBezTo>
                  <a:cubicBezTo>
                    <a:pt x="92" y="10721"/>
                    <a:pt x="170" y="10735"/>
                    <a:pt x="240" y="10735"/>
                  </a:cubicBezTo>
                  <a:cubicBezTo>
                    <a:pt x="488" y="10735"/>
                    <a:pt x="614" y="10554"/>
                    <a:pt x="768" y="10429"/>
                  </a:cubicBezTo>
                  <a:cubicBezTo>
                    <a:pt x="2837" y="8689"/>
                    <a:pt x="4898" y="6950"/>
                    <a:pt x="6959" y="5219"/>
                  </a:cubicBezTo>
                  <a:cubicBezTo>
                    <a:pt x="8761" y="3702"/>
                    <a:pt x="10563" y="2195"/>
                    <a:pt x="12365" y="678"/>
                  </a:cubicBezTo>
                  <a:cubicBezTo>
                    <a:pt x="12534" y="535"/>
                    <a:pt x="12820" y="428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3"/>
            <p:cNvSpPr/>
            <p:nvPr/>
          </p:nvSpPr>
          <p:spPr>
            <a:xfrm>
              <a:off x="3285550" y="1353125"/>
              <a:ext cx="294850" cy="248400"/>
            </a:xfrm>
            <a:custGeom>
              <a:avLst/>
              <a:gdLst/>
              <a:ahLst/>
              <a:cxnLst/>
              <a:rect l="l" t="t" r="r" b="b"/>
              <a:pathLst>
                <a:path w="11794" h="9936" extrusionOk="0">
                  <a:moveTo>
                    <a:pt x="11559" y="1"/>
                  </a:moveTo>
                  <a:cubicBezTo>
                    <a:pt x="11350" y="1"/>
                    <a:pt x="11267" y="101"/>
                    <a:pt x="11178" y="176"/>
                  </a:cubicBezTo>
                  <a:cubicBezTo>
                    <a:pt x="10277" y="935"/>
                    <a:pt x="9376" y="1684"/>
                    <a:pt x="8475" y="2442"/>
                  </a:cubicBezTo>
                  <a:cubicBezTo>
                    <a:pt x="5799" y="4690"/>
                    <a:pt x="3123" y="6938"/>
                    <a:pt x="446" y="9187"/>
                  </a:cubicBezTo>
                  <a:cubicBezTo>
                    <a:pt x="268" y="9347"/>
                    <a:pt x="0" y="9463"/>
                    <a:pt x="0" y="9936"/>
                  </a:cubicBezTo>
                  <a:cubicBezTo>
                    <a:pt x="3979" y="6599"/>
                    <a:pt x="7851" y="3352"/>
                    <a:pt x="11794" y="34"/>
                  </a:cubicBezTo>
                  <a:cubicBezTo>
                    <a:pt x="11701" y="10"/>
                    <a:pt x="11624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3"/>
            <p:cNvSpPr/>
            <p:nvPr/>
          </p:nvSpPr>
          <p:spPr>
            <a:xfrm>
              <a:off x="3496300" y="1601500"/>
              <a:ext cx="285725" cy="241300"/>
            </a:xfrm>
            <a:custGeom>
              <a:avLst/>
              <a:gdLst/>
              <a:ahLst/>
              <a:cxnLst/>
              <a:rect l="l" t="t" r="r" b="b"/>
              <a:pathLst>
                <a:path w="11429" h="9652" extrusionOk="0">
                  <a:moveTo>
                    <a:pt x="11348" y="1"/>
                  </a:moveTo>
                  <a:cubicBezTo>
                    <a:pt x="7539" y="3195"/>
                    <a:pt x="3765" y="6344"/>
                    <a:pt x="1" y="9529"/>
                  </a:cubicBezTo>
                  <a:cubicBezTo>
                    <a:pt x="94" y="9622"/>
                    <a:pt x="163" y="9652"/>
                    <a:pt x="215" y="9652"/>
                  </a:cubicBezTo>
                  <a:cubicBezTo>
                    <a:pt x="253" y="9652"/>
                    <a:pt x="281" y="9636"/>
                    <a:pt x="304" y="9618"/>
                  </a:cubicBezTo>
                  <a:cubicBezTo>
                    <a:pt x="3988" y="6522"/>
                    <a:pt x="7673" y="3427"/>
                    <a:pt x="11357" y="331"/>
                  </a:cubicBezTo>
                  <a:cubicBezTo>
                    <a:pt x="11428" y="277"/>
                    <a:pt x="11428" y="197"/>
                    <a:pt x="11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3"/>
            <p:cNvSpPr/>
            <p:nvPr/>
          </p:nvSpPr>
          <p:spPr>
            <a:xfrm>
              <a:off x="3289550" y="1349075"/>
              <a:ext cx="247600" cy="210300"/>
            </a:xfrm>
            <a:custGeom>
              <a:avLst/>
              <a:gdLst/>
              <a:ahLst/>
              <a:cxnLst/>
              <a:rect l="l" t="t" r="r" b="b"/>
              <a:pathLst>
                <a:path w="9904" h="8412" extrusionOk="0">
                  <a:moveTo>
                    <a:pt x="9664" y="0"/>
                  </a:moveTo>
                  <a:cubicBezTo>
                    <a:pt x="9641" y="0"/>
                    <a:pt x="9622" y="6"/>
                    <a:pt x="9609" y="17"/>
                  </a:cubicBezTo>
                  <a:cubicBezTo>
                    <a:pt x="6469" y="2631"/>
                    <a:pt x="3337" y="5254"/>
                    <a:pt x="197" y="7877"/>
                  </a:cubicBezTo>
                  <a:cubicBezTo>
                    <a:pt x="99" y="7966"/>
                    <a:pt x="1" y="8055"/>
                    <a:pt x="19" y="8412"/>
                  </a:cubicBezTo>
                  <a:cubicBezTo>
                    <a:pt x="3373" y="5593"/>
                    <a:pt x="6638" y="2845"/>
                    <a:pt x="9903" y="106"/>
                  </a:cubicBezTo>
                  <a:cubicBezTo>
                    <a:pt x="9797" y="32"/>
                    <a:pt x="9718" y="0"/>
                    <a:pt x="9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3"/>
            <p:cNvSpPr/>
            <p:nvPr/>
          </p:nvSpPr>
          <p:spPr>
            <a:xfrm>
              <a:off x="3538900" y="1645225"/>
              <a:ext cx="238000" cy="199925"/>
            </a:xfrm>
            <a:custGeom>
              <a:avLst/>
              <a:gdLst/>
              <a:ahLst/>
              <a:cxnLst/>
              <a:rect l="l" t="t" r="r" b="b"/>
              <a:pathLst>
                <a:path w="9520" h="7997" extrusionOk="0">
                  <a:moveTo>
                    <a:pt x="9501" y="0"/>
                  </a:moveTo>
                  <a:lnTo>
                    <a:pt x="9501" y="0"/>
                  </a:lnTo>
                  <a:cubicBezTo>
                    <a:pt x="8832" y="429"/>
                    <a:pt x="473" y="7458"/>
                    <a:pt x="0" y="7985"/>
                  </a:cubicBezTo>
                  <a:cubicBezTo>
                    <a:pt x="46" y="7993"/>
                    <a:pt x="88" y="7996"/>
                    <a:pt x="127" y="7996"/>
                  </a:cubicBezTo>
                  <a:cubicBezTo>
                    <a:pt x="443" y="7996"/>
                    <a:pt x="575" y="7762"/>
                    <a:pt x="750" y="7619"/>
                  </a:cubicBezTo>
                  <a:cubicBezTo>
                    <a:pt x="2168" y="6450"/>
                    <a:pt x="3578" y="5264"/>
                    <a:pt x="4987" y="4077"/>
                  </a:cubicBezTo>
                  <a:cubicBezTo>
                    <a:pt x="6334" y="2944"/>
                    <a:pt x="7681" y="1811"/>
                    <a:pt x="9029" y="670"/>
                  </a:cubicBezTo>
                  <a:cubicBezTo>
                    <a:pt x="9225" y="509"/>
                    <a:pt x="9519" y="384"/>
                    <a:pt x="9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3"/>
            <p:cNvSpPr/>
            <p:nvPr/>
          </p:nvSpPr>
          <p:spPr>
            <a:xfrm>
              <a:off x="3302275" y="1356400"/>
              <a:ext cx="177550" cy="151900"/>
            </a:xfrm>
            <a:custGeom>
              <a:avLst/>
              <a:gdLst/>
              <a:ahLst/>
              <a:cxnLst/>
              <a:rect l="l" t="t" r="r" b="b"/>
              <a:pathLst>
                <a:path w="7102" h="6076" extrusionOk="0">
                  <a:moveTo>
                    <a:pt x="7101" y="1"/>
                  </a:moveTo>
                  <a:cubicBezTo>
                    <a:pt x="6450" y="268"/>
                    <a:pt x="393" y="5380"/>
                    <a:pt x="0" y="6076"/>
                  </a:cubicBezTo>
                  <a:cubicBezTo>
                    <a:pt x="1776" y="4827"/>
                    <a:pt x="6825" y="491"/>
                    <a:pt x="7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3"/>
            <p:cNvSpPr/>
            <p:nvPr/>
          </p:nvSpPr>
          <p:spPr>
            <a:xfrm>
              <a:off x="3592875" y="1695625"/>
              <a:ext cx="166625" cy="141450"/>
            </a:xfrm>
            <a:custGeom>
              <a:avLst/>
              <a:gdLst/>
              <a:ahLst/>
              <a:cxnLst/>
              <a:rect l="l" t="t" r="r" b="b"/>
              <a:pathLst>
                <a:path w="6665" h="5658" extrusionOk="0">
                  <a:moveTo>
                    <a:pt x="6664" y="1"/>
                  </a:moveTo>
                  <a:cubicBezTo>
                    <a:pt x="4390" y="1910"/>
                    <a:pt x="2213" y="3738"/>
                    <a:pt x="0" y="5603"/>
                  </a:cubicBezTo>
                  <a:cubicBezTo>
                    <a:pt x="87" y="5641"/>
                    <a:pt x="161" y="5657"/>
                    <a:pt x="226" y="5657"/>
                  </a:cubicBezTo>
                  <a:cubicBezTo>
                    <a:pt x="403" y="5657"/>
                    <a:pt x="514" y="5540"/>
                    <a:pt x="625" y="5442"/>
                  </a:cubicBezTo>
                  <a:cubicBezTo>
                    <a:pt x="2534" y="3846"/>
                    <a:pt x="4443" y="2249"/>
                    <a:pt x="6343" y="652"/>
                  </a:cubicBezTo>
                  <a:cubicBezTo>
                    <a:pt x="6495" y="527"/>
                    <a:pt x="6664" y="393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557816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50">
        <p159:morph option="byObject"/>
      </p:transition>
    </mc:Choice>
    <mc:Fallback>
      <p:transition spd="slow" advTm="25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F443C3BC-2613-CCC5-AF45-D3D04DC36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771" y="935607"/>
            <a:ext cx="2286314" cy="323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1" name="Google Shape;1251;p33"/>
          <p:cNvSpPr/>
          <p:nvPr/>
        </p:nvSpPr>
        <p:spPr>
          <a:xfrm>
            <a:off x="5832085" y="309"/>
            <a:ext cx="3312092" cy="184895"/>
          </a:xfrm>
          <a:custGeom>
            <a:avLst/>
            <a:gdLst/>
            <a:ahLst/>
            <a:cxnLst/>
            <a:rect l="l" t="t" r="r" b="b"/>
            <a:pathLst>
              <a:path w="103414" h="5773" extrusionOk="0">
                <a:moveTo>
                  <a:pt x="1" y="1"/>
                </a:moveTo>
                <a:cubicBezTo>
                  <a:pt x="126" y="117"/>
                  <a:pt x="286" y="125"/>
                  <a:pt x="447" y="134"/>
                </a:cubicBezTo>
                <a:cubicBezTo>
                  <a:pt x="2686" y="348"/>
                  <a:pt x="4925" y="572"/>
                  <a:pt x="7156" y="777"/>
                </a:cubicBezTo>
                <a:cubicBezTo>
                  <a:pt x="11465" y="1187"/>
                  <a:pt x="15764" y="1749"/>
                  <a:pt x="20055" y="2284"/>
                </a:cubicBezTo>
                <a:cubicBezTo>
                  <a:pt x="24775" y="2882"/>
                  <a:pt x="29494" y="3507"/>
                  <a:pt x="34213" y="4051"/>
                </a:cubicBezTo>
                <a:cubicBezTo>
                  <a:pt x="38602" y="4559"/>
                  <a:pt x="42991" y="4970"/>
                  <a:pt x="47398" y="5255"/>
                </a:cubicBezTo>
                <a:cubicBezTo>
                  <a:pt x="52064" y="5567"/>
                  <a:pt x="56748" y="5728"/>
                  <a:pt x="61422" y="5764"/>
                </a:cubicBezTo>
                <a:cubicBezTo>
                  <a:pt x="62036" y="5770"/>
                  <a:pt x="62649" y="5773"/>
                  <a:pt x="63262" y="5773"/>
                </a:cubicBezTo>
                <a:cubicBezTo>
                  <a:pt x="67868" y="5773"/>
                  <a:pt x="72472" y="5606"/>
                  <a:pt x="77070" y="5425"/>
                </a:cubicBezTo>
                <a:cubicBezTo>
                  <a:pt x="79077" y="5344"/>
                  <a:pt x="81075" y="5210"/>
                  <a:pt x="83083" y="5094"/>
                </a:cubicBezTo>
                <a:cubicBezTo>
                  <a:pt x="86312" y="4898"/>
                  <a:pt x="89542" y="4702"/>
                  <a:pt x="92771" y="4497"/>
                </a:cubicBezTo>
                <a:cubicBezTo>
                  <a:pt x="94876" y="4363"/>
                  <a:pt x="96982" y="4185"/>
                  <a:pt x="99096" y="4077"/>
                </a:cubicBezTo>
                <a:cubicBezTo>
                  <a:pt x="100338" y="4016"/>
                  <a:pt x="101581" y="3841"/>
                  <a:pt x="102829" y="3841"/>
                </a:cubicBezTo>
                <a:cubicBezTo>
                  <a:pt x="103024" y="3841"/>
                  <a:pt x="103219" y="3845"/>
                  <a:pt x="103414" y="3854"/>
                </a:cubicBezTo>
                <a:lnTo>
                  <a:pt x="10341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33"/>
          <p:cNvSpPr/>
          <p:nvPr/>
        </p:nvSpPr>
        <p:spPr>
          <a:xfrm>
            <a:off x="6641837" y="761365"/>
            <a:ext cx="1556344" cy="251832"/>
          </a:xfrm>
          <a:custGeom>
            <a:avLst/>
            <a:gdLst/>
            <a:ahLst/>
            <a:cxnLst/>
            <a:rect l="l" t="t" r="r" b="b"/>
            <a:pathLst>
              <a:path w="48594" h="7863" extrusionOk="0">
                <a:moveTo>
                  <a:pt x="31211" y="0"/>
                </a:moveTo>
                <a:cubicBezTo>
                  <a:pt x="30961" y="0"/>
                  <a:pt x="30710" y="4"/>
                  <a:pt x="30457" y="13"/>
                </a:cubicBezTo>
                <a:cubicBezTo>
                  <a:pt x="28280" y="84"/>
                  <a:pt x="26166" y="539"/>
                  <a:pt x="24052" y="1012"/>
                </a:cubicBezTo>
                <a:cubicBezTo>
                  <a:pt x="16157" y="2778"/>
                  <a:pt x="8368" y="4964"/>
                  <a:pt x="696" y="7533"/>
                </a:cubicBezTo>
                <a:cubicBezTo>
                  <a:pt x="447" y="7613"/>
                  <a:pt x="197" y="7676"/>
                  <a:pt x="1" y="7863"/>
                </a:cubicBezTo>
                <a:lnTo>
                  <a:pt x="464" y="7836"/>
                </a:lnTo>
                <a:cubicBezTo>
                  <a:pt x="625" y="7738"/>
                  <a:pt x="812" y="7827"/>
                  <a:pt x="964" y="7729"/>
                </a:cubicBezTo>
                <a:cubicBezTo>
                  <a:pt x="1098" y="7711"/>
                  <a:pt x="1232" y="7702"/>
                  <a:pt x="1365" y="7685"/>
                </a:cubicBezTo>
                <a:cubicBezTo>
                  <a:pt x="5157" y="7051"/>
                  <a:pt x="8975" y="6561"/>
                  <a:pt x="12793" y="6132"/>
                </a:cubicBezTo>
                <a:cubicBezTo>
                  <a:pt x="16112" y="5767"/>
                  <a:pt x="19439" y="5472"/>
                  <a:pt x="22776" y="5240"/>
                </a:cubicBezTo>
                <a:cubicBezTo>
                  <a:pt x="27522" y="4901"/>
                  <a:pt x="32277" y="4687"/>
                  <a:pt x="37032" y="4687"/>
                </a:cubicBezTo>
                <a:cubicBezTo>
                  <a:pt x="41037" y="4687"/>
                  <a:pt x="44811" y="5615"/>
                  <a:pt x="48317" y="7586"/>
                </a:cubicBezTo>
                <a:cubicBezTo>
                  <a:pt x="48593" y="7310"/>
                  <a:pt x="48263" y="7221"/>
                  <a:pt x="48147" y="7114"/>
                </a:cubicBezTo>
                <a:cubicBezTo>
                  <a:pt x="46881" y="5945"/>
                  <a:pt x="45534" y="4901"/>
                  <a:pt x="44097" y="3965"/>
                </a:cubicBezTo>
                <a:cubicBezTo>
                  <a:pt x="40151" y="1416"/>
                  <a:pt x="35884" y="0"/>
                  <a:pt x="3121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4" name="Google Shape;1254;p33"/>
          <p:cNvGrpSpPr/>
          <p:nvPr/>
        </p:nvGrpSpPr>
        <p:grpSpPr>
          <a:xfrm>
            <a:off x="7485882" y="3927312"/>
            <a:ext cx="884931" cy="536356"/>
            <a:chOff x="7867315" y="323427"/>
            <a:chExt cx="884931" cy="536356"/>
          </a:xfrm>
        </p:grpSpPr>
        <p:grpSp>
          <p:nvGrpSpPr>
            <p:cNvPr id="1255" name="Google Shape;1255;p33"/>
            <p:cNvGrpSpPr/>
            <p:nvPr/>
          </p:nvGrpSpPr>
          <p:grpSpPr>
            <a:xfrm flipH="1">
              <a:off x="7867315" y="323427"/>
              <a:ext cx="536838" cy="536356"/>
              <a:chOff x="3285550" y="1349075"/>
              <a:chExt cx="496475" cy="496075"/>
            </a:xfrm>
          </p:grpSpPr>
          <p:sp>
            <p:nvSpPr>
              <p:cNvPr id="1256" name="Google Shape;1256;p33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33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33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33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33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33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33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33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33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33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33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33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33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33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33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33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2" name="Google Shape;1272;p33"/>
            <p:cNvGrpSpPr/>
            <p:nvPr/>
          </p:nvGrpSpPr>
          <p:grpSpPr>
            <a:xfrm flipH="1">
              <a:off x="8215408" y="323427"/>
              <a:ext cx="536838" cy="536356"/>
              <a:chOff x="3285550" y="1349075"/>
              <a:chExt cx="496475" cy="496075"/>
            </a:xfrm>
          </p:grpSpPr>
          <p:sp>
            <p:nvSpPr>
              <p:cNvPr id="1273" name="Google Shape;1273;p33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33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33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33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33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33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33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33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33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33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33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33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33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33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33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33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89" name="Google Shape;1289;p33"/>
          <p:cNvSpPr/>
          <p:nvPr/>
        </p:nvSpPr>
        <p:spPr>
          <a:xfrm>
            <a:off x="5627186" y="806607"/>
            <a:ext cx="279600" cy="27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0" name="Google Shape;1290;p33"/>
          <p:cNvSpPr/>
          <p:nvPr/>
        </p:nvSpPr>
        <p:spPr>
          <a:xfrm>
            <a:off x="5609731" y="4036027"/>
            <a:ext cx="377100" cy="377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1" name="Google Shape;1291;p33"/>
          <p:cNvGrpSpPr/>
          <p:nvPr/>
        </p:nvGrpSpPr>
        <p:grpSpPr>
          <a:xfrm rot="-3600263">
            <a:off x="4310430" y="3392718"/>
            <a:ext cx="350072" cy="697952"/>
            <a:chOff x="6299050" y="981775"/>
            <a:chExt cx="582600" cy="1161550"/>
          </a:xfrm>
        </p:grpSpPr>
        <p:sp>
          <p:nvSpPr>
            <p:cNvPr id="1292" name="Google Shape;1292;p33"/>
            <p:cNvSpPr/>
            <p:nvPr/>
          </p:nvSpPr>
          <p:spPr>
            <a:xfrm>
              <a:off x="6299050" y="1639325"/>
              <a:ext cx="582600" cy="504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3"/>
            <p:cNvSpPr/>
            <p:nvPr/>
          </p:nvSpPr>
          <p:spPr>
            <a:xfrm>
              <a:off x="6299050" y="981775"/>
              <a:ext cx="582600" cy="5040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3"/>
            <p:cNvSpPr/>
            <p:nvPr/>
          </p:nvSpPr>
          <p:spPr>
            <a:xfrm>
              <a:off x="6299050" y="1311425"/>
              <a:ext cx="582600" cy="5040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5" name="Google Shape;1295;p33"/>
          <p:cNvSpPr/>
          <p:nvPr/>
        </p:nvSpPr>
        <p:spPr>
          <a:xfrm>
            <a:off x="4700650" y="4735030"/>
            <a:ext cx="4443527" cy="408223"/>
          </a:xfrm>
          <a:custGeom>
            <a:avLst/>
            <a:gdLst/>
            <a:ahLst/>
            <a:cxnLst/>
            <a:rect l="l" t="t" r="r" b="b"/>
            <a:pathLst>
              <a:path w="138741" h="12746" extrusionOk="0">
                <a:moveTo>
                  <a:pt x="137154" y="1"/>
                </a:moveTo>
                <a:cubicBezTo>
                  <a:pt x="135649" y="1"/>
                  <a:pt x="134156" y="160"/>
                  <a:pt x="132683" y="470"/>
                </a:cubicBezTo>
                <a:cubicBezTo>
                  <a:pt x="128107" y="1443"/>
                  <a:pt x="123548" y="2460"/>
                  <a:pt x="118936" y="3191"/>
                </a:cubicBezTo>
                <a:cubicBezTo>
                  <a:pt x="114841" y="3833"/>
                  <a:pt x="110738" y="4395"/>
                  <a:pt x="106625" y="4859"/>
                </a:cubicBezTo>
                <a:cubicBezTo>
                  <a:pt x="103065" y="5261"/>
                  <a:pt x="99497" y="5582"/>
                  <a:pt x="95929" y="5885"/>
                </a:cubicBezTo>
                <a:cubicBezTo>
                  <a:pt x="91584" y="6251"/>
                  <a:pt x="87240" y="6528"/>
                  <a:pt x="82886" y="6768"/>
                </a:cubicBezTo>
                <a:cubicBezTo>
                  <a:pt x="79228" y="6974"/>
                  <a:pt x="75562" y="7134"/>
                  <a:pt x="71904" y="7241"/>
                </a:cubicBezTo>
                <a:cubicBezTo>
                  <a:pt x="66935" y="7384"/>
                  <a:pt x="61957" y="7500"/>
                  <a:pt x="56979" y="7553"/>
                </a:cubicBezTo>
                <a:cubicBezTo>
                  <a:pt x="54263" y="7586"/>
                  <a:pt x="51545" y="7605"/>
                  <a:pt x="48827" y="7605"/>
                </a:cubicBezTo>
                <a:cubicBezTo>
                  <a:pt x="45555" y="7605"/>
                  <a:pt x="42282" y="7577"/>
                  <a:pt x="39012" y="7509"/>
                </a:cubicBezTo>
                <a:cubicBezTo>
                  <a:pt x="37892" y="7484"/>
                  <a:pt x="36771" y="7471"/>
                  <a:pt x="35651" y="7471"/>
                </a:cubicBezTo>
                <a:cubicBezTo>
                  <a:pt x="31636" y="7471"/>
                  <a:pt x="27625" y="7627"/>
                  <a:pt x="23615" y="7892"/>
                </a:cubicBezTo>
                <a:cubicBezTo>
                  <a:pt x="18860" y="8205"/>
                  <a:pt x="14140" y="8740"/>
                  <a:pt x="9475" y="9695"/>
                </a:cubicBezTo>
                <a:cubicBezTo>
                  <a:pt x="6513" y="10292"/>
                  <a:pt x="3596" y="11059"/>
                  <a:pt x="812" y="12273"/>
                </a:cubicBezTo>
                <a:cubicBezTo>
                  <a:pt x="527" y="12398"/>
                  <a:pt x="197" y="12451"/>
                  <a:pt x="1" y="12746"/>
                </a:cubicBezTo>
                <a:lnTo>
                  <a:pt x="138741" y="12746"/>
                </a:lnTo>
                <a:lnTo>
                  <a:pt x="138741" y="60"/>
                </a:lnTo>
                <a:cubicBezTo>
                  <a:pt x="138210" y="20"/>
                  <a:pt x="137681" y="1"/>
                  <a:pt x="13715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6" name="Google Shape;1296;p33"/>
          <p:cNvSpPr/>
          <p:nvPr/>
        </p:nvSpPr>
        <p:spPr>
          <a:xfrm>
            <a:off x="7989575" y="3142532"/>
            <a:ext cx="206001" cy="996600"/>
          </a:xfrm>
          <a:custGeom>
            <a:avLst/>
            <a:gdLst/>
            <a:ahLst/>
            <a:cxnLst/>
            <a:rect l="l" t="t" r="r" b="b"/>
            <a:pathLst>
              <a:path w="6432" h="31117" extrusionOk="0">
                <a:moveTo>
                  <a:pt x="98" y="0"/>
                </a:moveTo>
                <a:cubicBezTo>
                  <a:pt x="89" y="18"/>
                  <a:pt x="71" y="72"/>
                  <a:pt x="71" y="72"/>
                </a:cubicBezTo>
                <a:cubicBezTo>
                  <a:pt x="153" y="101"/>
                  <a:pt x="0" y="149"/>
                  <a:pt x="8" y="149"/>
                </a:cubicBezTo>
                <a:cubicBezTo>
                  <a:pt x="9" y="149"/>
                  <a:pt x="18" y="147"/>
                  <a:pt x="36" y="143"/>
                </a:cubicBezTo>
                <a:cubicBezTo>
                  <a:pt x="865" y="4122"/>
                  <a:pt x="1525" y="8127"/>
                  <a:pt x="2016" y="12159"/>
                </a:cubicBezTo>
                <a:cubicBezTo>
                  <a:pt x="2533" y="16352"/>
                  <a:pt x="2872" y="20563"/>
                  <a:pt x="3069" y="24783"/>
                </a:cubicBezTo>
                <a:cubicBezTo>
                  <a:pt x="3167" y="26888"/>
                  <a:pt x="3211" y="29002"/>
                  <a:pt x="3274" y="31117"/>
                </a:cubicBezTo>
                <a:cubicBezTo>
                  <a:pt x="3488" y="30992"/>
                  <a:pt x="3622" y="30787"/>
                  <a:pt x="3765" y="30599"/>
                </a:cubicBezTo>
                <a:cubicBezTo>
                  <a:pt x="5781" y="27860"/>
                  <a:pt x="6432" y="24783"/>
                  <a:pt x="5888" y="21482"/>
                </a:cubicBezTo>
                <a:cubicBezTo>
                  <a:pt x="5272" y="17762"/>
                  <a:pt x="4327" y="14113"/>
                  <a:pt x="3363" y="10473"/>
                </a:cubicBezTo>
                <a:cubicBezTo>
                  <a:pt x="2489" y="7146"/>
                  <a:pt x="1508" y="3845"/>
                  <a:pt x="401" y="589"/>
                </a:cubicBezTo>
                <a:cubicBezTo>
                  <a:pt x="330" y="375"/>
                  <a:pt x="321" y="134"/>
                  <a:pt x="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7" name="Google Shape;1297;p33"/>
          <p:cNvSpPr/>
          <p:nvPr/>
        </p:nvSpPr>
        <p:spPr>
          <a:xfrm>
            <a:off x="8763563" y="2139746"/>
            <a:ext cx="5188" cy="9768"/>
          </a:xfrm>
          <a:custGeom>
            <a:avLst/>
            <a:gdLst/>
            <a:ahLst/>
            <a:cxnLst/>
            <a:rect l="l" t="t" r="r" b="b"/>
            <a:pathLst>
              <a:path w="162" h="305" extrusionOk="0">
                <a:moveTo>
                  <a:pt x="1" y="1"/>
                </a:moveTo>
                <a:lnTo>
                  <a:pt x="1" y="1"/>
                </a:lnTo>
                <a:cubicBezTo>
                  <a:pt x="10" y="99"/>
                  <a:pt x="19" y="197"/>
                  <a:pt x="28" y="304"/>
                </a:cubicBezTo>
                <a:cubicBezTo>
                  <a:pt x="161" y="188"/>
                  <a:pt x="63" y="99"/>
                  <a:pt x="1" y="1"/>
                </a:cubicBezTo>
                <a:close/>
              </a:path>
            </a:pathLst>
          </a:custGeom>
          <a:solidFill>
            <a:srgbClr val="6D33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" name="Google Shape;1298;p33"/>
          <p:cNvSpPr/>
          <p:nvPr/>
        </p:nvSpPr>
        <p:spPr>
          <a:xfrm>
            <a:off x="4914369" y="2170620"/>
            <a:ext cx="8615" cy="118598"/>
          </a:xfrm>
          <a:custGeom>
            <a:avLst/>
            <a:gdLst/>
            <a:ahLst/>
            <a:cxnLst/>
            <a:rect l="l" t="t" r="r" b="b"/>
            <a:pathLst>
              <a:path w="269" h="3703" extrusionOk="0">
                <a:moveTo>
                  <a:pt x="99" y="0"/>
                </a:moveTo>
                <a:cubicBezTo>
                  <a:pt x="45" y="1232"/>
                  <a:pt x="1" y="2472"/>
                  <a:pt x="206" y="3703"/>
                </a:cubicBezTo>
                <a:cubicBezTo>
                  <a:pt x="268" y="2463"/>
                  <a:pt x="268" y="1232"/>
                  <a:pt x="99" y="0"/>
                </a:cubicBezTo>
                <a:close/>
              </a:path>
            </a:pathLst>
          </a:custGeom>
          <a:solidFill>
            <a:srgbClr val="C4B0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9" name="Google Shape;1299;p33"/>
          <p:cNvSpPr/>
          <p:nvPr/>
        </p:nvSpPr>
        <p:spPr>
          <a:xfrm>
            <a:off x="6633830" y="1111087"/>
            <a:ext cx="16014" cy="5253"/>
          </a:xfrm>
          <a:custGeom>
            <a:avLst/>
            <a:gdLst/>
            <a:ahLst/>
            <a:cxnLst/>
            <a:rect l="l" t="t" r="r" b="b"/>
            <a:pathLst>
              <a:path w="500" h="164" extrusionOk="0">
                <a:moveTo>
                  <a:pt x="329" y="0"/>
                </a:moveTo>
                <a:cubicBezTo>
                  <a:pt x="211" y="0"/>
                  <a:pt x="104" y="46"/>
                  <a:pt x="0" y="137"/>
                </a:cubicBezTo>
                <a:cubicBezTo>
                  <a:pt x="57" y="155"/>
                  <a:pt x="111" y="164"/>
                  <a:pt x="162" y="164"/>
                </a:cubicBezTo>
                <a:cubicBezTo>
                  <a:pt x="288" y="164"/>
                  <a:pt x="398" y="113"/>
                  <a:pt x="500" y="30"/>
                </a:cubicBezTo>
                <a:cubicBezTo>
                  <a:pt x="440" y="10"/>
                  <a:pt x="383" y="0"/>
                  <a:pt x="329" y="0"/>
                </a:cubicBezTo>
                <a:close/>
              </a:path>
            </a:pathLst>
          </a:custGeom>
          <a:solidFill>
            <a:srgbClr val="C4B0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33"/>
          <p:cNvSpPr txBox="1">
            <a:spLocks noGrp="1"/>
          </p:cNvSpPr>
          <p:nvPr>
            <p:ph type="title"/>
          </p:nvPr>
        </p:nvSpPr>
        <p:spPr>
          <a:xfrm>
            <a:off x="590609" y="2150850"/>
            <a:ext cx="3685202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Dar de </a:t>
            </a:r>
            <a:r>
              <a:rPr lang="en-US" sz="3600" dirty="0" err="1"/>
              <a:t>alta</a:t>
            </a:r>
            <a:r>
              <a:rPr lang="en-US" sz="3600" dirty="0"/>
              <a:t> un </a:t>
            </a:r>
            <a:r>
              <a:rPr lang="en-US" sz="3600" dirty="0" err="1"/>
              <a:t>libro</a:t>
            </a:r>
            <a:endParaRPr sz="3600" dirty="0"/>
          </a:p>
        </p:txBody>
      </p:sp>
      <p:grpSp>
        <p:nvGrpSpPr>
          <p:cNvPr id="1303" name="Google Shape;1303;p33"/>
          <p:cNvGrpSpPr/>
          <p:nvPr/>
        </p:nvGrpSpPr>
        <p:grpSpPr>
          <a:xfrm>
            <a:off x="4214808" y="539457"/>
            <a:ext cx="541307" cy="540920"/>
            <a:chOff x="3285550" y="1349075"/>
            <a:chExt cx="496475" cy="496075"/>
          </a:xfrm>
        </p:grpSpPr>
        <p:sp>
          <p:nvSpPr>
            <p:cNvPr id="1304" name="Google Shape;1304;p33"/>
            <p:cNvSpPr/>
            <p:nvPr/>
          </p:nvSpPr>
          <p:spPr>
            <a:xfrm>
              <a:off x="3335950" y="1428050"/>
              <a:ext cx="381400" cy="321350"/>
            </a:xfrm>
            <a:custGeom>
              <a:avLst/>
              <a:gdLst/>
              <a:ahLst/>
              <a:cxnLst/>
              <a:rect l="l" t="t" r="r" b="b"/>
              <a:pathLst>
                <a:path w="15256" h="12854" extrusionOk="0">
                  <a:moveTo>
                    <a:pt x="15057" y="0"/>
                  </a:moveTo>
                  <a:cubicBezTo>
                    <a:pt x="15025" y="0"/>
                    <a:pt x="14999" y="14"/>
                    <a:pt x="14979" y="34"/>
                  </a:cubicBezTo>
                  <a:cubicBezTo>
                    <a:pt x="10001" y="4200"/>
                    <a:pt x="5032" y="8375"/>
                    <a:pt x="72" y="12550"/>
                  </a:cubicBezTo>
                  <a:cubicBezTo>
                    <a:pt x="0" y="12613"/>
                    <a:pt x="9" y="12693"/>
                    <a:pt x="134" y="12854"/>
                  </a:cubicBezTo>
                  <a:cubicBezTo>
                    <a:pt x="5183" y="8616"/>
                    <a:pt x="10224" y="4379"/>
                    <a:pt x="15255" y="150"/>
                  </a:cubicBezTo>
                  <a:cubicBezTo>
                    <a:pt x="15177" y="39"/>
                    <a:pt x="15110" y="0"/>
                    <a:pt x="15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3"/>
            <p:cNvSpPr/>
            <p:nvPr/>
          </p:nvSpPr>
          <p:spPr>
            <a:xfrm>
              <a:off x="3354900" y="1449625"/>
              <a:ext cx="380500" cy="321400"/>
            </a:xfrm>
            <a:custGeom>
              <a:avLst/>
              <a:gdLst/>
              <a:ahLst/>
              <a:cxnLst/>
              <a:rect l="l" t="t" r="r" b="b"/>
              <a:pathLst>
                <a:path w="15220" h="12856" extrusionOk="0">
                  <a:moveTo>
                    <a:pt x="15220" y="1"/>
                  </a:moveTo>
                  <a:lnTo>
                    <a:pt x="15220" y="1"/>
                  </a:lnTo>
                  <a:cubicBezTo>
                    <a:pt x="14881" y="72"/>
                    <a:pt x="14747" y="251"/>
                    <a:pt x="14587" y="384"/>
                  </a:cubicBezTo>
                  <a:cubicBezTo>
                    <a:pt x="11901" y="2632"/>
                    <a:pt x="9225" y="4889"/>
                    <a:pt x="6540" y="7138"/>
                  </a:cubicBezTo>
                  <a:cubicBezTo>
                    <a:pt x="4541" y="8824"/>
                    <a:pt x="2525" y="10501"/>
                    <a:pt x="527" y="12196"/>
                  </a:cubicBezTo>
                  <a:cubicBezTo>
                    <a:pt x="331" y="12356"/>
                    <a:pt x="63" y="12481"/>
                    <a:pt x="1" y="12856"/>
                  </a:cubicBezTo>
                  <a:cubicBezTo>
                    <a:pt x="875" y="12374"/>
                    <a:pt x="14863" y="572"/>
                    <a:pt x="15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3"/>
            <p:cNvSpPr/>
            <p:nvPr/>
          </p:nvSpPr>
          <p:spPr>
            <a:xfrm>
              <a:off x="3319225" y="1407925"/>
              <a:ext cx="376275" cy="318500"/>
            </a:xfrm>
            <a:custGeom>
              <a:avLst/>
              <a:gdLst/>
              <a:ahLst/>
              <a:cxnLst/>
              <a:rect l="l" t="t" r="r" b="b"/>
              <a:pathLst>
                <a:path w="15051" h="12740" extrusionOk="0">
                  <a:moveTo>
                    <a:pt x="14916" y="0"/>
                  </a:moveTo>
                  <a:cubicBezTo>
                    <a:pt x="14622" y="36"/>
                    <a:pt x="14461" y="268"/>
                    <a:pt x="14265" y="438"/>
                  </a:cubicBezTo>
                  <a:cubicBezTo>
                    <a:pt x="12561" y="1856"/>
                    <a:pt x="10866" y="3283"/>
                    <a:pt x="9171" y="4711"/>
                  </a:cubicBezTo>
                  <a:cubicBezTo>
                    <a:pt x="6290" y="7128"/>
                    <a:pt x="3399" y="9546"/>
                    <a:pt x="527" y="11981"/>
                  </a:cubicBezTo>
                  <a:cubicBezTo>
                    <a:pt x="330" y="12142"/>
                    <a:pt x="0" y="12249"/>
                    <a:pt x="54" y="12740"/>
                  </a:cubicBezTo>
                  <a:cubicBezTo>
                    <a:pt x="5112" y="8493"/>
                    <a:pt x="10081" y="4318"/>
                    <a:pt x="15050" y="143"/>
                  </a:cubicBezTo>
                  <a:cubicBezTo>
                    <a:pt x="15005" y="99"/>
                    <a:pt x="14961" y="45"/>
                    <a:pt x="1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3"/>
            <p:cNvSpPr/>
            <p:nvPr/>
          </p:nvSpPr>
          <p:spPr>
            <a:xfrm>
              <a:off x="3305400" y="1388750"/>
              <a:ext cx="364875" cy="308250"/>
            </a:xfrm>
            <a:custGeom>
              <a:avLst/>
              <a:gdLst/>
              <a:ahLst/>
              <a:cxnLst/>
              <a:rect l="l" t="t" r="r" b="b"/>
              <a:pathLst>
                <a:path w="14595" h="12330" extrusionOk="0">
                  <a:moveTo>
                    <a:pt x="14595" y="0"/>
                  </a:moveTo>
                  <a:cubicBezTo>
                    <a:pt x="14265" y="54"/>
                    <a:pt x="14131" y="232"/>
                    <a:pt x="13970" y="366"/>
                  </a:cubicBezTo>
                  <a:cubicBezTo>
                    <a:pt x="11490" y="2445"/>
                    <a:pt x="9010" y="4532"/>
                    <a:pt x="6530" y="6611"/>
                  </a:cubicBezTo>
                  <a:cubicBezTo>
                    <a:pt x="4505" y="8315"/>
                    <a:pt x="2480" y="10019"/>
                    <a:pt x="455" y="11722"/>
                  </a:cubicBezTo>
                  <a:cubicBezTo>
                    <a:pt x="286" y="11865"/>
                    <a:pt x="0" y="11972"/>
                    <a:pt x="54" y="12329"/>
                  </a:cubicBezTo>
                  <a:cubicBezTo>
                    <a:pt x="1151" y="11642"/>
                    <a:pt x="14265" y="536"/>
                    <a:pt x="1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3"/>
            <p:cNvSpPr/>
            <p:nvPr/>
          </p:nvSpPr>
          <p:spPr>
            <a:xfrm>
              <a:off x="3378325" y="1476850"/>
              <a:ext cx="372475" cy="313200"/>
            </a:xfrm>
            <a:custGeom>
              <a:avLst/>
              <a:gdLst/>
              <a:ahLst/>
              <a:cxnLst/>
              <a:rect l="l" t="t" r="r" b="b"/>
              <a:pathLst>
                <a:path w="14899" h="12528" extrusionOk="0">
                  <a:moveTo>
                    <a:pt x="14854" y="0"/>
                  </a:moveTo>
                  <a:lnTo>
                    <a:pt x="14854" y="0"/>
                  </a:lnTo>
                  <a:cubicBezTo>
                    <a:pt x="14238" y="259"/>
                    <a:pt x="339" y="11945"/>
                    <a:pt x="0" y="12481"/>
                  </a:cubicBezTo>
                  <a:cubicBezTo>
                    <a:pt x="33" y="12514"/>
                    <a:pt x="69" y="12528"/>
                    <a:pt x="103" y="12528"/>
                  </a:cubicBezTo>
                  <a:cubicBezTo>
                    <a:pt x="142" y="12528"/>
                    <a:pt x="181" y="12509"/>
                    <a:pt x="214" y="12481"/>
                  </a:cubicBezTo>
                  <a:cubicBezTo>
                    <a:pt x="5085" y="8395"/>
                    <a:pt x="9947" y="4300"/>
                    <a:pt x="14818" y="205"/>
                  </a:cubicBezTo>
                  <a:cubicBezTo>
                    <a:pt x="14881" y="161"/>
                    <a:pt x="14898" y="8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3"/>
            <p:cNvSpPr/>
            <p:nvPr/>
          </p:nvSpPr>
          <p:spPr>
            <a:xfrm>
              <a:off x="3401750" y="1501825"/>
              <a:ext cx="358850" cy="305775"/>
            </a:xfrm>
            <a:custGeom>
              <a:avLst/>
              <a:gdLst/>
              <a:ahLst/>
              <a:cxnLst/>
              <a:rect l="l" t="t" r="r" b="b"/>
              <a:pathLst>
                <a:path w="14354" h="12231" extrusionOk="0">
                  <a:moveTo>
                    <a:pt x="14354" y="0"/>
                  </a:moveTo>
                  <a:lnTo>
                    <a:pt x="14354" y="0"/>
                  </a:lnTo>
                  <a:cubicBezTo>
                    <a:pt x="9786" y="3836"/>
                    <a:pt x="5228" y="7663"/>
                    <a:pt x="669" y="11499"/>
                  </a:cubicBezTo>
                  <a:cubicBezTo>
                    <a:pt x="446" y="11687"/>
                    <a:pt x="232" y="11892"/>
                    <a:pt x="18" y="12088"/>
                  </a:cubicBezTo>
                  <a:cubicBezTo>
                    <a:pt x="0" y="12097"/>
                    <a:pt x="9" y="12142"/>
                    <a:pt x="18" y="12168"/>
                  </a:cubicBezTo>
                  <a:cubicBezTo>
                    <a:pt x="21" y="12201"/>
                    <a:pt x="30" y="12211"/>
                    <a:pt x="41" y="12211"/>
                  </a:cubicBezTo>
                  <a:cubicBezTo>
                    <a:pt x="54" y="12211"/>
                    <a:pt x="70" y="12194"/>
                    <a:pt x="75" y="12194"/>
                  </a:cubicBezTo>
                  <a:cubicBezTo>
                    <a:pt x="78" y="12194"/>
                    <a:pt x="75" y="12203"/>
                    <a:pt x="62" y="12231"/>
                  </a:cubicBezTo>
                  <a:cubicBezTo>
                    <a:pt x="714" y="11919"/>
                    <a:pt x="14131" y="625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3"/>
            <p:cNvSpPr/>
            <p:nvPr/>
          </p:nvSpPr>
          <p:spPr>
            <a:xfrm>
              <a:off x="3293800" y="1370900"/>
              <a:ext cx="349725" cy="296200"/>
            </a:xfrm>
            <a:custGeom>
              <a:avLst/>
              <a:gdLst/>
              <a:ahLst/>
              <a:cxnLst/>
              <a:rect l="l" t="t" r="r" b="b"/>
              <a:pathLst>
                <a:path w="13989" h="11848" extrusionOk="0">
                  <a:moveTo>
                    <a:pt x="13881" y="1"/>
                  </a:moveTo>
                  <a:lnTo>
                    <a:pt x="13881" y="1"/>
                  </a:lnTo>
                  <a:cubicBezTo>
                    <a:pt x="9207" y="3926"/>
                    <a:pt x="4604" y="7798"/>
                    <a:pt x="0" y="11669"/>
                  </a:cubicBezTo>
                  <a:cubicBezTo>
                    <a:pt x="45" y="11723"/>
                    <a:pt x="98" y="11785"/>
                    <a:pt x="143" y="11848"/>
                  </a:cubicBezTo>
                  <a:cubicBezTo>
                    <a:pt x="420" y="11750"/>
                    <a:pt x="607" y="11527"/>
                    <a:pt x="821" y="11348"/>
                  </a:cubicBezTo>
                  <a:cubicBezTo>
                    <a:pt x="2810" y="9680"/>
                    <a:pt x="4791" y="8021"/>
                    <a:pt x="6771" y="6352"/>
                  </a:cubicBezTo>
                  <a:cubicBezTo>
                    <a:pt x="9019" y="4461"/>
                    <a:pt x="11276" y="2579"/>
                    <a:pt x="13516" y="679"/>
                  </a:cubicBezTo>
                  <a:cubicBezTo>
                    <a:pt x="13685" y="536"/>
                    <a:pt x="13988" y="438"/>
                    <a:pt x="1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3"/>
            <p:cNvSpPr/>
            <p:nvPr/>
          </p:nvSpPr>
          <p:spPr>
            <a:xfrm>
              <a:off x="3425375" y="1531700"/>
              <a:ext cx="348400" cy="291225"/>
            </a:xfrm>
            <a:custGeom>
              <a:avLst/>
              <a:gdLst/>
              <a:ahLst/>
              <a:cxnLst/>
              <a:rect l="l" t="t" r="r" b="b"/>
              <a:pathLst>
                <a:path w="13936" h="11649" extrusionOk="0">
                  <a:moveTo>
                    <a:pt x="13828" y="1"/>
                  </a:moveTo>
                  <a:cubicBezTo>
                    <a:pt x="9252" y="3837"/>
                    <a:pt x="4693" y="7673"/>
                    <a:pt x="1" y="11616"/>
                  </a:cubicBezTo>
                  <a:cubicBezTo>
                    <a:pt x="206" y="11629"/>
                    <a:pt x="296" y="11648"/>
                    <a:pt x="339" y="11648"/>
                  </a:cubicBezTo>
                  <a:cubicBezTo>
                    <a:pt x="352" y="11648"/>
                    <a:pt x="360" y="11647"/>
                    <a:pt x="366" y="11643"/>
                  </a:cubicBezTo>
                  <a:cubicBezTo>
                    <a:pt x="4693" y="8021"/>
                    <a:pt x="9020" y="4408"/>
                    <a:pt x="13347" y="786"/>
                  </a:cubicBezTo>
                  <a:cubicBezTo>
                    <a:pt x="13543" y="616"/>
                    <a:pt x="13784" y="473"/>
                    <a:pt x="13917" y="233"/>
                  </a:cubicBezTo>
                  <a:cubicBezTo>
                    <a:pt x="13926" y="206"/>
                    <a:pt x="13935" y="179"/>
                    <a:pt x="13926" y="152"/>
                  </a:cubicBezTo>
                  <a:cubicBezTo>
                    <a:pt x="13926" y="134"/>
                    <a:pt x="13900" y="108"/>
                    <a:pt x="13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3"/>
            <p:cNvSpPr/>
            <p:nvPr/>
          </p:nvSpPr>
          <p:spPr>
            <a:xfrm>
              <a:off x="3286650" y="1363575"/>
              <a:ext cx="327000" cy="271850"/>
            </a:xfrm>
            <a:custGeom>
              <a:avLst/>
              <a:gdLst/>
              <a:ahLst/>
              <a:cxnLst/>
              <a:rect l="l" t="t" r="r" b="b"/>
              <a:pathLst>
                <a:path w="13080" h="10874" extrusionOk="0">
                  <a:moveTo>
                    <a:pt x="12852" y="0"/>
                  </a:moveTo>
                  <a:cubicBezTo>
                    <a:pt x="12608" y="0"/>
                    <a:pt x="12477" y="176"/>
                    <a:pt x="12330" y="303"/>
                  </a:cubicBezTo>
                  <a:cubicBezTo>
                    <a:pt x="9011" y="3086"/>
                    <a:pt x="5692" y="5869"/>
                    <a:pt x="2383" y="8653"/>
                  </a:cubicBezTo>
                  <a:cubicBezTo>
                    <a:pt x="1687" y="9232"/>
                    <a:pt x="991" y="9821"/>
                    <a:pt x="304" y="10401"/>
                  </a:cubicBezTo>
                  <a:cubicBezTo>
                    <a:pt x="170" y="10517"/>
                    <a:pt x="1" y="10615"/>
                    <a:pt x="188" y="10874"/>
                  </a:cubicBezTo>
                  <a:cubicBezTo>
                    <a:pt x="4506" y="7243"/>
                    <a:pt x="8788" y="3648"/>
                    <a:pt x="13079" y="44"/>
                  </a:cubicBezTo>
                  <a:cubicBezTo>
                    <a:pt x="12993" y="13"/>
                    <a:pt x="12918" y="0"/>
                    <a:pt x="1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3"/>
            <p:cNvSpPr/>
            <p:nvPr/>
          </p:nvSpPr>
          <p:spPr>
            <a:xfrm>
              <a:off x="3460175" y="1564050"/>
              <a:ext cx="320500" cy="268375"/>
            </a:xfrm>
            <a:custGeom>
              <a:avLst/>
              <a:gdLst/>
              <a:ahLst/>
              <a:cxnLst/>
              <a:rect l="l" t="t" r="r" b="b"/>
              <a:pathLst>
                <a:path w="12820" h="10735" extrusionOk="0">
                  <a:moveTo>
                    <a:pt x="12731" y="0"/>
                  </a:moveTo>
                  <a:cubicBezTo>
                    <a:pt x="8440" y="3595"/>
                    <a:pt x="4220" y="7146"/>
                    <a:pt x="0" y="10688"/>
                  </a:cubicBezTo>
                  <a:cubicBezTo>
                    <a:pt x="92" y="10721"/>
                    <a:pt x="170" y="10735"/>
                    <a:pt x="240" y="10735"/>
                  </a:cubicBezTo>
                  <a:cubicBezTo>
                    <a:pt x="488" y="10735"/>
                    <a:pt x="614" y="10554"/>
                    <a:pt x="768" y="10429"/>
                  </a:cubicBezTo>
                  <a:cubicBezTo>
                    <a:pt x="2837" y="8689"/>
                    <a:pt x="4898" y="6950"/>
                    <a:pt x="6959" y="5219"/>
                  </a:cubicBezTo>
                  <a:cubicBezTo>
                    <a:pt x="8761" y="3702"/>
                    <a:pt x="10563" y="2195"/>
                    <a:pt x="12365" y="678"/>
                  </a:cubicBezTo>
                  <a:cubicBezTo>
                    <a:pt x="12534" y="535"/>
                    <a:pt x="12820" y="428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3"/>
            <p:cNvSpPr/>
            <p:nvPr/>
          </p:nvSpPr>
          <p:spPr>
            <a:xfrm>
              <a:off x="3285550" y="1353125"/>
              <a:ext cx="294850" cy="248400"/>
            </a:xfrm>
            <a:custGeom>
              <a:avLst/>
              <a:gdLst/>
              <a:ahLst/>
              <a:cxnLst/>
              <a:rect l="l" t="t" r="r" b="b"/>
              <a:pathLst>
                <a:path w="11794" h="9936" extrusionOk="0">
                  <a:moveTo>
                    <a:pt x="11559" y="1"/>
                  </a:moveTo>
                  <a:cubicBezTo>
                    <a:pt x="11350" y="1"/>
                    <a:pt x="11267" y="101"/>
                    <a:pt x="11178" y="176"/>
                  </a:cubicBezTo>
                  <a:cubicBezTo>
                    <a:pt x="10277" y="935"/>
                    <a:pt x="9376" y="1684"/>
                    <a:pt x="8475" y="2442"/>
                  </a:cubicBezTo>
                  <a:cubicBezTo>
                    <a:pt x="5799" y="4690"/>
                    <a:pt x="3123" y="6938"/>
                    <a:pt x="446" y="9187"/>
                  </a:cubicBezTo>
                  <a:cubicBezTo>
                    <a:pt x="268" y="9347"/>
                    <a:pt x="0" y="9463"/>
                    <a:pt x="0" y="9936"/>
                  </a:cubicBezTo>
                  <a:cubicBezTo>
                    <a:pt x="3979" y="6599"/>
                    <a:pt x="7851" y="3352"/>
                    <a:pt x="11794" y="34"/>
                  </a:cubicBezTo>
                  <a:cubicBezTo>
                    <a:pt x="11701" y="10"/>
                    <a:pt x="11624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3"/>
            <p:cNvSpPr/>
            <p:nvPr/>
          </p:nvSpPr>
          <p:spPr>
            <a:xfrm>
              <a:off x="3496300" y="1601500"/>
              <a:ext cx="285725" cy="241300"/>
            </a:xfrm>
            <a:custGeom>
              <a:avLst/>
              <a:gdLst/>
              <a:ahLst/>
              <a:cxnLst/>
              <a:rect l="l" t="t" r="r" b="b"/>
              <a:pathLst>
                <a:path w="11429" h="9652" extrusionOk="0">
                  <a:moveTo>
                    <a:pt x="11348" y="1"/>
                  </a:moveTo>
                  <a:cubicBezTo>
                    <a:pt x="7539" y="3195"/>
                    <a:pt x="3765" y="6344"/>
                    <a:pt x="1" y="9529"/>
                  </a:cubicBezTo>
                  <a:cubicBezTo>
                    <a:pt x="94" y="9622"/>
                    <a:pt x="163" y="9652"/>
                    <a:pt x="215" y="9652"/>
                  </a:cubicBezTo>
                  <a:cubicBezTo>
                    <a:pt x="253" y="9652"/>
                    <a:pt x="281" y="9636"/>
                    <a:pt x="304" y="9618"/>
                  </a:cubicBezTo>
                  <a:cubicBezTo>
                    <a:pt x="3988" y="6522"/>
                    <a:pt x="7673" y="3427"/>
                    <a:pt x="11357" y="331"/>
                  </a:cubicBezTo>
                  <a:cubicBezTo>
                    <a:pt x="11428" y="277"/>
                    <a:pt x="11428" y="197"/>
                    <a:pt x="11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3"/>
            <p:cNvSpPr/>
            <p:nvPr/>
          </p:nvSpPr>
          <p:spPr>
            <a:xfrm>
              <a:off x="3289550" y="1349075"/>
              <a:ext cx="247600" cy="210300"/>
            </a:xfrm>
            <a:custGeom>
              <a:avLst/>
              <a:gdLst/>
              <a:ahLst/>
              <a:cxnLst/>
              <a:rect l="l" t="t" r="r" b="b"/>
              <a:pathLst>
                <a:path w="9904" h="8412" extrusionOk="0">
                  <a:moveTo>
                    <a:pt x="9664" y="0"/>
                  </a:moveTo>
                  <a:cubicBezTo>
                    <a:pt x="9641" y="0"/>
                    <a:pt x="9622" y="6"/>
                    <a:pt x="9609" y="17"/>
                  </a:cubicBezTo>
                  <a:cubicBezTo>
                    <a:pt x="6469" y="2631"/>
                    <a:pt x="3337" y="5254"/>
                    <a:pt x="197" y="7877"/>
                  </a:cubicBezTo>
                  <a:cubicBezTo>
                    <a:pt x="99" y="7966"/>
                    <a:pt x="1" y="8055"/>
                    <a:pt x="19" y="8412"/>
                  </a:cubicBezTo>
                  <a:cubicBezTo>
                    <a:pt x="3373" y="5593"/>
                    <a:pt x="6638" y="2845"/>
                    <a:pt x="9903" y="106"/>
                  </a:cubicBezTo>
                  <a:cubicBezTo>
                    <a:pt x="9797" y="32"/>
                    <a:pt x="9718" y="0"/>
                    <a:pt x="9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3"/>
            <p:cNvSpPr/>
            <p:nvPr/>
          </p:nvSpPr>
          <p:spPr>
            <a:xfrm>
              <a:off x="3538900" y="1645225"/>
              <a:ext cx="238000" cy="199925"/>
            </a:xfrm>
            <a:custGeom>
              <a:avLst/>
              <a:gdLst/>
              <a:ahLst/>
              <a:cxnLst/>
              <a:rect l="l" t="t" r="r" b="b"/>
              <a:pathLst>
                <a:path w="9520" h="7997" extrusionOk="0">
                  <a:moveTo>
                    <a:pt x="9501" y="0"/>
                  </a:moveTo>
                  <a:lnTo>
                    <a:pt x="9501" y="0"/>
                  </a:lnTo>
                  <a:cubicBezTo>
                    <a:pt x="8832" y="429"/>
                    <a:pt x="473" y="7458"/>
                    <a:pt x="0" y="7985"/>
                  </a:cubicBezTo>
                  <a:cubicBezTo>
                    <a:pt x="46" y="7993"/>
                    <a:pt x="88" y="7996"/>
                    <a:pt x="127" y="7996"/>
                  </a:cubicBezTo>
                  <a:cubicBezTo>
                    <a:pt x="443" y="7996"/>
                    <a:pt x="575" y="7762"/>
                    <a:pt x="750" y="7619"/>
                  </a:cubicBezTo>
                  <a:cubicBezTo>
                    <a:pt x="2168" y="6450"/>
                    <a:pt x="3578" y="5264"/>
                    <a:pt x="4987" y="4077"/>
                  </a:cubicBezTo>
                  <a:cubicBezTo>
                    <a:pt x="6334" y="2944"/>
                    <a:pt x="7681" y="1811"/>
                    <a:pt x="9029" y="670"/>
                  </a:cubicBezTo>
                  <a:cubicBezTo>
                    <a:pt x="9225" y="509"/>
                    <a:pt x="9519" y="384"/>
                    <a:pt x="9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3"/>
            <p:cNvSpPr/>
            <p:nvPr/>
          </p:nvSpPr>
          <p:spPr>
            <a:xfrm>
              <a:off x="3302275" y="1356400"/>
              <a:ext cx="177550" cy="151900"/>
            </a:xfrm>
            <a:custGeom>
              <a:avLst/>
              <a:gdLst/>
              <a:ahLst/>
              <a:cxnLst/>
              <a:rect l="l" t="t" r="r" b="b"/>
              <a:pathLst>
                <a:path w="7102" h="6076" extrusionOk="0">
                  <a:moveTo>
                    <a:pt x="7101" y="1"/>
                  </a:moveTo>
                  <a:cubicBezTo>
                    <a:pt x="6450" y="268"/>
                    <a:pt x="393" y="5380"/>
                    <a:pt x="0" y="6076"/>
                  </a:cubicBezTo>
                  <a:cubicBezTo>
                    <a:pt x="1776" y="4827"/>
                    <a:pt x="6825" y="491"/>
                    <a:pt x="7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3"/>
            <p:cNvSpPr/>
            <p:nvPr/>
          </p:nvSpPr>
          <p:spPr>
            <a:xfrm>
              <a:off x="3592875" y="1695625"/>
              <a:ext cx="166625" cy="141450"/>
            </a:xfrm>
            <a:custGeom>
              <a:avLst/>
              <a:gdLst/>
              <a:ahLst/>
              <a:cxnLst/>
              <a:rect l="l" t="t" r="r" b="b"/>
              <a:pathLst>
                <a:path w="6665" h="5658" extrusionOk="0">
                  <a:moveTo>
                    <a:pt x="6664" y="1"/>
                  </a:moveTo>
                  <a:cubicBezTo>
                    <a:pt x="4390" y="1910"/>
                    <a:pt x="2213" y="3738"/>
                    <a:pt x="0" y="5603"/>
                  </a:cubicBezTo>
                  <a:cubicBezTo>
                    <a:pt x="87" y="5641"/>
                    <a:pt x="161" y="5657"/>
                    <a:pt x="226" y="5657"/>
                  </a:cubicBezTo>
                  <a:cubicBezTo>
                    <a:pt x="403" y="5657"/>
                    <a:pt x="514" y="5540"/>
                    <a:pt x="625" y="5442"/>
                  </a:cubicBezTo>
                  <a:cubicBezTo>
                    <a:pt x="2534" y="3846"/>
                    <a:pt x="4443" y="2249"/>
                    <a:pt x="6343" y="652"/>
                  </a:cubicBezTo>
                  <a:cubicBezTo>
                    <a:pt x="6495" y="527"/>
                    <a:pt x="6664" y="393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967209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0" name="Google Shape;1110;p30"/>
          <p:cNvPicPr preferRelativeResize="0"/>
          <p:nvPr/>
        </p:nvPicPr>
        <p:blipFill rotWithShape="1">
          <a:blip r:embed="rId3">
            <a:alphaModFix/>
          </a:blip>
          <a:srcRect l="35154" r="15857"/>
          <a:stretch/>
        </p:blipFill>
        <p:spPr>
          <a:xfrm>
            <a:off x="5829875" y="1338000"/>
            <a:ext cx="3314150" cy="3805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1" name="Google Shape;1111;p30"/>
          <p:cNvGrpSpPr/>
          <p:nvPr/>
        </p:nvGrpSpPr>
        <p:grpSpPr>
          <a:xfrm flipH="1">
            <a:off x="4943577" y="1017493"/>
            <a:ext cx="4200473" cy="4125599"/>
            <a:chOff x="1051700" y="2370725"/>
            <a:chExt cx="2838925" cy="1713075"/>
          </a:xfrm>
        </p:grpSpPr>
        <p:sp>
          <p:nvSpPr>
            <p:cNvPr id="1112" name="Google Shape;1112;p30"/>
            <p:cNvSpPr/>
            <p:nvPr/>
          </p:nvSpPr>
          <p:spPr>
            <a:xfrm>
              <a:off x="1061975" y="2443475"/>
              <a:ext cx="1530875" cy="309975"/>
            </a:xfrm>
            <a:custGeom>
              <a:avLst/>
              <a:gdLst/>
              <a:ahLst/>
              <a:cxnLst/>
              <a:rect l="l" t="t" r="r" b="b"/>
              <a:pathLst>
                <a:path w="61235" h="12399" extrusionOk="0">
                  <a:moveTo>
                    <a:pt x="18576" y="0"/>
                  </a:moveTo>
                  <a:cubicBezTo>
                    <a:pt x="16888" y="0"/>
                    <a:pt x="15201" y="104"/>
                    <a:pt x="13525" y="356"/>
                  </a:cubicBezTo>
                  <a:cubicBezTo>
                    <a:pt x="11187" y="695"/>
                    <a:pt x="8930" y="1310"/>
                    <a:pt x="6816" y="2407"/>
                  </a:cubicBezTo>
                  <a:cubicBezTo>
                    <a:pt x="3676" y="4040"/>
                    <a:pt x="1490" y="6529"/>
                    <a:pt x="268" y="9847"/>
                  </a:cubicBezTo>
                  <a:cubicBezTo>
                    <a:pt x="206" y="10017"/>
                    <a:pt x="0" y="10222"/>
                    <a:pt x="214" y="10436"/>
                  </a:cubicBezTo>
                  <a:cubicBezTo>
                    <a:pt x="2008" y="8581"/>
                    <a:pt x="4175" y="7332"/>
                    <a:pt x="6557" y="6413"/>
                  </a:cubicBezTo>
                  <a:cubicBezTo>
                    <a:pt x="10242" y="5003"/>
                    <a:pt x="14096" y="4450"/>
                    <a:pt x="18003" y="4254"/>
                  </a:cubicBezTo>
                  <a:cubicBezTo>
                    <a:pt x="19132" y="4199"/>
                    <a:pt x="20259" y="4173"/>
                    <a:pt x="21385" y="4173"/>
                  </a:cubicBezTo>
                  <a:cubicBezTo>
                    <a:pt x="26298" y="4173"/>
                    <a:pt x="31178" y="4669"/>
                    <a:pt x="36041" y="5432"/>
                  </a:cubicBezTo>
                  <a:cubicBezTo>
                    <a:pt x="40234" y="6092"/>
                    <a:pt x="44383" y="6966"/>
                    <a:pt x="48504" y="7992"/>
                  </a:cubicBezTo>
                  <a:cubicBezTo>
                    <a:pt x="52126" y="8893"/>
                    <a:pt x="55686" y="9972"/>
                    <a:pt x="59111" y="11480"/>
                  </a:cubicBezTo>
                  <a:cubicBezTo>
                    <a:pt x="59816" y="11783"/>
                    <a:pt x="60485" y="12185"/>
                    <a:pt x="61234" y="12399"/>
                  </a:cubicBezTo>
                  <a:cubicBezTo>
                    <a:pt x="61136" y="12185"/>
                    <a:pt x="60913" y="12122"/>
                    <a:pt x="60735" y="12015"/>
                  </a:cubicBezTo>
                  <a:cubicBezTo>
                    <a:pt x="59174" y="11132"/>
                    <a:pt x="57586" y="10320"/>
                    <a:pt x="55944" y="9607"/>
                  </a:cubicBezTo>
                  <a:cubicBezTo>
                    <a:pt x="47701" y="6029"/>
                    <a:pt x="39244" y="3094"/>
                    <a:pt x="30430" y="1310"/>
                  </a:cubicBezTo>
                  <a:cubicBezTo>
                    <a:pt x="27575" y="730"/>
                    <a:pt x="24694" y="311"/>
                    <a:pt x="21786" y="115"/>
                  </a:cubicBezTo>
                  <a:cubicBezTo>
                    <a:pt x="20716" y="42"/>
                    <a:pt x="19646" y="0"/>
                    <a:pt x="185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>
              <a:off x="2285500" y="3860750"/>
              <a:ext cx="765225" cy="174000"/>
            </a:xfrm>
            <a:custGeom>
              <a:avLst/>
              <a:gdLst/>
              <a:ahLst/>
              <a:cxnLst/>
              <a:rect l="l" t="t" r="r" b="b"/>
              <a:pathLst>
                <a:path w="30609" h="6960" extrusionOk="0">
                  <a:moveTo>
                    <a:pt x="30439" y="1"/>
                  </a:moveTo>
                  <a:lnTo>
                    <a:pt x="30439" y="1"/>
                  </a:lnTo>
                  <a:cubicBezTo>
                    <a:pt x="29779" y="661"/>
                    <a:pt x="29038" y="1214"/>
                    <a:pt x="28235" y="1687"/>
                  </a:cubicBezTo>
                  <a:cubicBezTo>
                    <a:pt x="26728" y="2588"/>
                    <a:pt x="25086" y="3168"/>
                    <a:pt x="23391" y="3614"/>
                  </a:cubicBezTo>
                  <a:cubicBezTo>
                    <a:pt x="20296" y="4425"/>
                    <a:pt x="17129" y="4773"/>
                    <a:pt x="13944" y="5005"/>
                  </a:cubicBezTo>
                  <a:cubicBezTo>
                    <a:pt x="9519" y="5326"/>
                    <a:pt x="5076" y="5451"/>
                    <a:pt x="643" y="5576"/>
                  </a:cubicBezTo>
                  <a:cubicBezTo>
                    <a:pt x="446" y="5630"/>
                    <a:pt x="259" y="5683"/>
                    <a:pt x="0" y="5755"/>
                  </a:cubicBezTo>
                  <a:cubicBezTo>
                    <a:pt x="937" y="5862"/>
                    <a:pt x="1793" y="5969"/>
                    <a:pt x="2650" y="6058"/>
                  </a:cubicBezTo>
                  <a:cubicBezTo>
                    <a:pt x="5246" y="6308"/>
                    <a:pt x="7842" y="6584"/>
                    <a:pt x="10447" y="6754"/>
                  </a:cubicBezTo>
                  <a:cubicBezTo>
                    <a:pt x="12155" y="6872"/>
                    <a:pt x="13863" y="6960"/>
                    <a:pt x="15571" y="6960"/>
                  </a:cubicBezTo>
                  <a:cubicBezTo>
                    <a:pt x="17092" y="6960"/>
                    <a:pt x="18614" y="6890"/>
                    <a:pt x="20135" y="6709"/>
                  </a:cubicBezTo>
                  <a:cubicBezTo>
                    <a:pt x="21892" y="6504"/>
                    <a:pt x="23623" y="6138"/>
                    <a:pt x="25256" y="5425"/>
                  </a:cubicBezTo>
                  <a:cubicBezTo>
                    <a:pt x="27539" y="4434"/>
                    <a:pt x="29279" y="2873"/>
                    <a:pt x="30323" y="580"/>
                  </a:cubicBezTo>
                  <a:cubicBezTo>
                    <a:pt x="30403" y="402"/>
                    <a:pt x="30608" y="233"/>
                    <a:pt x="30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>
              <a:off x="2592375" y="2753200"/>
              <a:ext cx="4675" cy="3375"/>
            </a:xfrm>
            <a:custGeom>
              <a:avLst/>
              <a:gdLst/>
              <a:ahLst/>
              <a:cxnLst/>
              <a:rect l="l" t="t" r="r" b="b"/>
              <a:pathLst>
                <a:path w="187" h="135" extrusionOk="0">
                  <a:moveTo>
                    <a:pt x="52" y="0"/>
                  </a:moveTo>
                  <a:cubicBezTo>
                    <a:pt x="35" y="0"/>
                    <a:pt x="18" y="1"/>
                    <a:pt x="1" y="1"/>
                  </a:cubicBezTo>
                  <a:cubicBezTo>
                    <a:pt x="1" y="99"/>
                    <a:pt x="81" y="108"/>
                    <a:pt x="143" y="135"/>
                  </a:cubicBezTo>
                  <a:cubicBezTo>
                    <a:pt x="187" y="12"/>
                    <a:pt x="125" y="0"/>
                    <a:pt x="52" y="0"/>
                  </a:cubicBezTo>
                  <a:close/>
                </a:path>
              </a:pathLst>
            </a:custGeom>
            <a:solidFill>
              <a:srgbClr val="6D3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>
              <a:off x="1051700" y="2370725"/>
              <a:ext cx="2838925" cy="1713075"/>
            </a:xfrm>
            <a:custGeom>
              <a:avLst/>
              <a:gdLst/>
              <a:ahLst/>
              <a:cxnLst/>
              <a:rect l="l" t="t" r="r" b="b"/>
              <a:pathLst>
                <a:path w="113557" h="68523" extrusionOk="0">
                  <a:moveTo>
                    <a:pt x="1" y="0"/>
                  </a:moveTo>
                  <a:lnTo>
                    <a:pt x="1" y="13873"/>
                  </a:lnTo>
                  <a:cubicBezTo>
                    <a:pt x="269" y="13766"/>
                    <a:pt x="483" y="13596"/>
                    <a:pt x="625" y="13346"/>
                  </a:cubicBezTo>
                  <a:cubicBezTo>
                    <a:pt x="697" y="13079"/>
                    <a:pt x="813" y="12847"/>
                    <a:pt x="956" y="12650"/>
                  </a:cubicBezTo>
                  <a:cubicBezTo>
                    <a:pt x="1072" y="12410"/>
                    <a:pt x="1232" y="12178"/>
                    <a:pt x="1330" y="11937"/>
                  </a:cubicBezTo>
                  <a:cubicBezTo>
                    <a:pt x="1857" y="10625"/>
                    <a:pt x="2651" y="9466"/>
                    <a:pt x="3596" y="8422"/>
                  </a:cubicBezTo>
                  <a:cubicBezTo>
                    <a:pt x="5612" y="6209"/>
                    <a:pt x="8182" y="4934"/>
                    <a:pt x="11018" y="4175"/>
                  </a:cubicBezTo>
                  <a:cubicBezTo>
                    <a:pt x="13572" y="3487"/>
                    <a:pt x="16163" y="3204"/>
                    <a:pt x="18795" y="3204"/>
                  </a:cubicBezTo>
                  <a:cubicBezTo>
                    <a:pt x="19335" y="3204"/>
                    <a:pt x="19877" y="3216"/>
                    <a:pt x="20421" y="3239"/>
                  </a:cubicBezTo>
                  <a:cubicBezTo>
                    <a:pt x="22598" y="3328"/>
                    <a:pt x="24757" y="3506"/>
                    <a:pt x="26907" y="3819"/>
                  </a:cubicBezTo>
                  <a:cubicBezTo>
                    <a:pt x="32393" y="4639"/>
                    <a:pt x="37755" y="6031"/>
                    <a:pt x="43027" y="7744"/>
                  </a:cubicBezTo>
                  <a:cubicBezTo>
                    <a:pt x="46836" y="8984"/>
                    <a:pt x="50592" y="10393"/>
                    <a:pt x="54286" y="11946"/>
                  </a:cubicBezTo>
                  <a:cubicBezTo>
                    <a:pt x="55044" y="12258"/>
                    <a:pt x="55802" y="12570"/>
                    <a:pt x="56560" y="12900"/>
                  </a:cubicBezTo>
                  <a:cubicBezTo>
                    <a:pt x="58309" y="13578"/>
                    <a:pt x="59995" y="14417"/>
                    <a:pt x="61645" y="15309"/>
                  </a:cubicBezTo>
                  <a:lnTo>
                    <a:pt x="61628" y="15300"/>
                  </a:lnTo>
                  <a:lnTo>
                    <a:pt x="61628" y="15300"/>
                  </a:lnTo>
                  <a:cubicBezTo>
                    <a:pt x="61681" y="15336"/>
                    <a:pt x="61761" y="15345"/>
                    <a:pt x="61770" y="15434"/>
                  </a:cubicBezTo>
                  <a:cubicBezTo>
                    <a:pt x="62270" y="15808"/>
                    <a:pt x="62859" y="16031"/>
                    <a:pt x="63403" y="16326"/>
                  </a:cubicBezTo>
                  <a:cubicBezTo>
                    <a:pt x="69665" y="19707"/>
                    <a:pt x="74795" y="24283"/>
                    <a:pt x="78408" y="30466"/>
                  </a:cubicBezTo>
                  <a:cubicBezTo>
                    <a:pt x="80540" y="34105"/>
                    <a:pt x="81869" y="38040"/>
                    <a:pt x="82521" y="42215"/>
                  </a:cubicBezTo>
                  <a:cubicBezTo>
                    <a:pt x="82931" y="44918"/>
                    <a:pt x="82976" y="47621"/>
                    <a:pt x="82860" y="50333"/>
                  </a:cubicBezTo>
                  <a:cubicBezTo>
                    <a:pt x="82788" y="51822"/>
                    <a:pt x="82628" y="53303"/>
                    <a:pt x="82333" y="54758"/>
                  </a:cubicBezTo>
                  <a:cubicBezTo>
                    <a:pt x="81959" y="56613"/>
                    <a:pt x="81138" y="58246"/>
                    <a:pt x="79791" y="59602"/>
                  </a:cubicBezTo>
                  <a:cubicBezTo>
                    <a:pt x="79675" y="59878"/>
                    <a:pt x="79523" y="60119"/>
                    <a:pt x="79345" y="60333"/>
                  </a:cubicBezTo>
                  <a:cubicBezTo>
                    <a:pt x="78051" y="62697"/>
                    <a:pt x="76080" y="64249"/>
                    <a:pt x="73537" y="65133"/>
                  </a:cubicBezTo>
                  <a:cubicBezTo>
                    <a:pt x="71111" y="65962"/>
                    <a:pt x="68577" y="66194"/>
                    <a:pt x="66043" y="66283"/>
                  </a:cubicBezTo>
                  <a:cubicBezTo>
                    <a:pt x="65634" y="66297"/>
                    <a:pt x="65224" y="66304"/>
                    <a:pt x="64814" y="66304"/>
                  </a:cubicBezTo>
                  <a:cubicBezTo>
                    <a:pt x="62583" y="66304"/>
                    <a:pt x="60352" y="66116"/>
                    <a:pt x="58122" y="65936"/>
                  </a:cubicBezTo>
                  <a:cubicBezTo>
                    <a:pt x="56320" y="65793"/>
                    <a:pt x="54535" y="65588"/>
                    <a:pt x="52733" y="65427"/>
                  </a:cubicBezTo>
                  <a:cubicBezTo>
                    <a:pt x="52626" y="65418"/>
                    <a:pt x="52510" y="65418"/>
                    <a:pt x="52403" y="65409"/>
                  </a:cubicBezTo>
                  <a:cubicBezTo>
                    <a:pt x="52200" y="65423"/>
                    <a:pt x="51995" y="65430"/>
                    <a:pt x="51790" y="65430"/>
                  </a:cubicBezTo>
                  <a:cubicBezTo>
                    <a:pt x="51309" y="65430"/>
                    <a:pt x="50824" y="65388"/>
                    <a:pt x="50342" y="65275"/>
                  </a:cubicBezTo>
                  <a:cubicBezTo>
                    <a:pt x="50289" y="65266"/>
                    <a:pt x="50226" y="65266"/>
                    <a:pt x="50173" y="65258"/>
                  </a:cubicBezTo>
                  <a:cubicBezTo>
                    <a:pt x="50093" y="65249"/>
                    <a:pt x="50021" y="65222"/>
                    <a:pt x="49977" y="65168"/>
                  </a:cubicBezTo>
                  <a:cubicBezTo>
                    <a:pt x="49821" y="65136"/>
                    <a:pt x="49665" y="65123"/>
                    <a:pt x="49509" y="65123"/>
                  </a:cubicBezTo>
                  <a:cubicBezTo>
                    <a:pt x="49326" y="65123"/>
                    <a:pt x="49143" y="65140"/>
                    <a:pt x="48960" y="65159"/>
                  </a:cubicBezTo>
                  <a:cubicBezTo>
                    <a:pt x="47354" y="65338"/>
                    <a:pt x="45730" y="65329"/>
                    <a:pt x="44116" y="65427"/>
                  </a:cubicBezTo>
                  <a:cubicBezTo>
                    <a:pt x="42376" y="65525"/>
                    <a:pt x="40636" y="65668"/>
                    <a:pt x="38888" y="65766"/>
                  </a:cubicBezTo>
                  <a:cubicBezTo>
                    <a:pt x="37237" y="65864"/>
                    <a:pt x="35578" y="66034"/>
                    <a:pt x="33928" y="66212"/>
                  </a:cubicBezTo>
                  <a:cubicBezTo>
                    <a:pt x="31724" y="66444"/>
                    <a:pt x="29530" y="66747"/>
                    <a:pt x="27344" y="67131"/>
                  </a:cubicBezTo>
                  <a:cubicBezTo>
                    <a:pt x="25301" y="67488"/>
                    <a:pt x="23276" y="67898"/>
                    <a:pt x="21269" y="68398"/>
                  </a:cubicBezTo>
                  <a:cubicBezTo>
                    <a:pt x="21171" y="68424"/>
                    <a:pt x="21072" y="68478"/>
                    <a:pt x="20974" y="68523"/>
                  </a:cubicBezTo>
                  <a:lnTo>
                    <a:pt x="113557" y="68523"/>
                  </a:lnTo>
                  <a:lnTo>
                    <a:pt x="1135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 rot="9000030">
            <a:off x="6146544" y="1101153"/>
            <a:ext cx="473195" cy="1393452"/>
            <a:chOff x="6299050" y="981775"/>
            <a:chExt cx="582600" cy="1715625"/>
          </a:xfrm>
        </p:grpSpPr>
        <p:grpSp>
          <p:nvGrpSpPr>
            <p:cNvPr id="1117" name="Google Shape;1117;p30"/>
            <p:cNvGrpSpPr/>
            <p:nvPr/>
          </p:nvGrpSpPr>
          <p:grpSpPr>
            <a:xfrm>
              <a:off x="6299050" y="981775"/>
              <a:ext cx="582600" cy="1161550"/>
              <a:chOff x="6299050" y="981775"/>
              <a:chExt cx="582600" cy="1161550"/>
            </a:xfrm>
          </p:grpSpPr>
          <p:sp>
            <p:nvSpPr>
              <p:cNvPr id="1118" name="Google Shape;1118;p30"/>
              <p:cNvSpPr/>
              <p:nvPr/>
            </p:nvSpPr>
            <p:spPr>
              <a:xfrm>
                <a:off x="6299050" y="1639325"/>
                <a:ext cx="582600" cy="504000"/>
              </a:xfrm>
              <a:prstGeom prst="triangl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0"/>
              <p:cNvSpPr/>
              <p:nvPr/>
            </p:nvSpPr>
            <p:spPr>
              <a:xfrm>
                <a:off x="6299050" y="981775"/>
                <a:ext cx="582600" cy="5040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30"/>
              <p:cNvSpPr/>
              <p:nvPr/>
            </p:nvSpPr>
            <p:spPr>
              <a:xfrm>
                <a:off x="6299050" y="1311425"/>
                <a:ext cx="582600" cy="5040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1" name="Google Shape;1121;p30"/>
            <p:cNvSpPr/>
            <p:nvPr/>
          </p:nvSpPr>
          <p:spPr>
            <a:xfrm>
              <a:off x="6464600" y="2446000"/>
              <a:ext cx="251400" cy="251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2" name="Google Shape;1122;p30"/>
          <p:cNvSpPr/>
          <p:nvPr/>
        </p:nvSpPr>
        <p:spPr>
          <a:xfrm>
            <a:off x="5398325" y="3554625"/>
            <a:ext cx="310800" cy="310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30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39855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Contenido:</a:t>
            </a:r>
            <a:endParaRPr dirty="0"/>
          </a:p>
        </p:txBody>
      </p:sp>
      <p:sp>
        <p:nvSpPr>
          <p:cNvPr id="1124" name="Google Shape;1124;p30"/>
          <p:cNvSpPr txBox="1">
            <a:spLocks noGrp="1"/>
          </p:cNvSpPr>
          <p:nvPr>
            <p:ph type="title" idx="2"/>
          </p:nvPr>
        </p:nvSpPr>
        <p:spPr>
          <a:xfrm>
            <a:off x="719985" y="1907809"/>
            <a:ext cx="164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Descripción</a:t>
            </a:r>
            <a:endParaRPr dirty="0"/>
          </a:p>
        </p:txBody>
      </p:sp>
      <p:sp>
        <p:nvSpPr>
          <p:cNvPr id="1126" name="Google Shape;1126;p30"/>
          <p:cNvSpPr txBox="1">
            <a:spLocks noGrp="1"/>
          </p:cNvSpPr>
          <p:nvPr>
            <p:ph type="title" idx="3"/>
          </p:nvPr>
        </p:nvSpPr>
        <p:spPr>
          <a:xfrm>
            <a:off x="3059133" y="2023837"/>
            <a:ext cx="1646367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Análisis del problema</a:t>
            </a:r>
            <a:endParaRPr dirty="0"/>
          </a:p>
        </p:txBody>
      </p:sp>
      <p:sp>
        <p:nvSpPr>
          <p:cNvPr id="1128" name="Google Shape;1128;p30"/>
          <p:cNvSpPr txBox="1">
            <a:spLocks noGrp="1"/>
          </p:cNvSpPr>
          <p:nvPr>
            <p:ph type="title" idx="5"/>
          </p:nvPr>
        </p:nvSpPr>
        <p:spPr>
          <a:xfrm>
            <a:off x="720004" y="3590321"/>
            <a:ext cx="164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Diseño</a:t>
            </a:r>
            <a:endParaRPr dirty="0"/>
          </a:p>
        </p:txBody>
      </p:sp>
      <p:sp>
        <p:nvSpPr>
          <p:cNvPr id="1130" name="Google Shape;1130;p30"/>
          <p:cNvSpPr txBox="1">
            <a:spLocks noGrp="1"/>
          </p:cNvSpPr>
          <p:nvPr>
            <p:ph type="title" idx="7"/>
          </p:nvPr>
        </p:nvSpPr>
        <p:spPr>
          <a:xfrm>
            <a:off x="3059152" y="3609459"/>
            <a:ext cx="164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Demostración</a:t>
            </a:r>
            <a:endParaRPr dirty="0"/>
          </a:p>
        </p:txBody>
      </p:sp>
      <p:sp>
        <p:nvSpPr>
          <p:cNvPr id="1132" name="Google Shape;1132;p30"/>
          <p:cNvSpPr txBox="1">
            <a:spLocks noGrp="1"/>
          </p:cNvSpPr>
          <p:nvPr>
            <p:ph type="title" idx="9"/>
          </p:nvPr>
        </p:nvSpPr>
        <p:spPr>
          <a:xfrm>
            <a:off x="1319785" y="1345763"/>
            <a:ext cx="446700" cy="55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133" name="Google Shape;1133;p30"/>
          <p:cNvSpPr txBox="1">
            <a:spLocks noGrp="1"/>
          </p:cNvSpPr>
          <p:nvPr>
            <p:ph type="title" idx="13"/>
          </p:nvPr>
        </p:nvSpPr>
        <p:spPr>
          <a:xfrm>
            <a:off x="3625681" y="1345763"/>
            <a:ext cx="446700" cy="55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134" name="Google Shape;1134;p30"/>
          <p:cNvSpPr txBox="1">
            <a:spLocks noGrp="1"/>
          </p:cNvSpPr>
          <p:nvPr>
            <p:ph type="title" idx="14"/>
          </p:nvPr>
        </p:nvSpPr>
        <p:spPr>
          <a:xfrm>
            <a:off x="1319802" y="3034372"/>
            <a:ext cx="446700" cy="55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135" name="Google Shape;1135;p30"/>
          <p:cNvSpPr txBox="1">
            <a:spLocks noGrp="1"/>
          </p:cNvSpPr>
          <p:nvPr>
            <p:ph type="title" idx="15"/>
          </p:nvPr>
        </p:nvSpPr>
        <p:spPr>
          <a:xfrm>
            <a:off x="3625698" y="3058574"/>
            <a:ext cx="446700" cy="55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136" name="Google Shape;1136;p30"/>
          <p:cNvGrpSpPr/>
          <p:nvPr/>
        </p:nvGrpSpPr>
        <p:grpSpPr>
          <a:xfrm flipH="1">
            <a:off x="7164968" y="591334"/>
            <a:ext cx="643965" cy="374338"/>
            <a:chOff x="7258080" y="539396"/>
            <a:chExt cx="643965" cy="374338"/>
          </a:xfrm>
        </p:grpSpPr>
        <p:grpSp>
          <p:nvGrpSpPr>
            <p:cNvPr id="1137" name="Google Shape;1137;p30"/>
            <p:cNvGrpSpPr/>
            <p:nvPr/>
          </p:nvGrpSpPr>
          <p:grpSpPr>
            <a:xfrm>
              <a:off x="7258080" y="539396"/>
              <a:ext cx="374640" cy="374338"/>
              <a:chOff x="3285550" y="1349075"/>
              <a:chExt cx="496475" cy="496075"/>
            </a:xfrm>
          </p:grpSpPr>
          <p:sp>
            <p:nvSpPr>
              <p:cNvPr id="1138" name="Google Shape;1138;p30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0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0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0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0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0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0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0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0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0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0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0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0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0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0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0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4" name="Google Shape;1154;p30"/>
            <p:cNvGrpSpPr/>
            <p:nvPr/>
          </p:nvGrpSpPr>
          <p:grpSpPr>
            <a:xfrm>
              <a:off x="7527405" y="539396"/>
              <a:ext cx="374640" cy="374338"/>
              <a:chOff x="3285550" y="1349075"/>
              <a:chExt cx="496475" cy="496075"/>
            </a:xfrm>
          </p:grpSpPr>
          <p:sp>
            <p:nvSpPr>
              <p:cNvPr id="1155" name="Google Shape;1155;p30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0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0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0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0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0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0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0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0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0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0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0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0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0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0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0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3" name="Google Shape;1303;p33"/>
          <p:cNvGrpSpPr/>
          <p:nvPr/>
        </p:nvGrpSpPr>
        <p:grpSpPr>
          <a:xfrm>
            <a:off x="5590517" y="729134"/>
            <a:ext cx="541307" cy="540920"/>
            <a:chOff x="3285550" y="1349075"/>
            <a:chExt cx="496475" cy="496075"/>
          </a:xfrm>
        </p:grpSpPr>
        <p:sp>
          <p:nvSpPr>
            <p:cNvPr id="1304" name="Google Shape;1304;p33"/>
            <p:cNvSpPr/>
            <p:nvPr/>
          </p:nvSpPr>
          <p:spPr>
            <a:xfrm>
              <a:off x="3335950" y="1428050"/>
              <a:ext cx="381400" cy="321350"/>
            </a:xfrm>
            <a:custGeom>
              <a:avLst/>
              <a:gdLst/>
              <a:ahLst/>
              <a:cxnLst/>
              <a:rect l="l" t="t" r="r" b="b"/>
              <a:pathLst>
                <a:path w="15256" h="12854" extrusionOk="0">
                  <a:moveTo>
                    <a:pt x="15057" y="0"/>
                  </a:moveTo>
                  <a:cubicBezTo>
                    <a:pt x="15025" y="0"/>
                    <a:pt x="14999" y="14"/>
                    <a:pt x="14979" y="34"/>
                  </a:cubicBezTo>
                  <a:cubicBezTo>
                    <a:pt x="10001" y="4200"/>
                    <a:pt x="5032" y="8375"/>
                    <a:pt x="72" y="12550"/>
                  </a:cubicBezTo>
                  <a:cubicBezTo>
                    <a:pt x="0" y="12613"/>
                    <a:pt x="9" y="12693"/>
                    <a:pt x="134" y="12854"/>
                  </a:cubicBezTo>
                  <a:cubicBezTo>
                    <a:pt x="5183" y="8616"/>
                    <a:pt x="10224" y="4379"/>
                    <a:pt x="15255" y="150"/>
                  </a:cubicBezTo>
                  <a:cubicBezTo>
                    <a:pt x="15177" y="39"/>
                    <a:pt x="15110" y="0"/>
                    <a:pt x="15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3"/>
            <p:cNvSpPr/>
            <p:nvPr/>
          </p:nvSpPr>
          <p:spPr>
            <a:xfrm>
              <a:off x="3354900" y="1449625"/>
              <a:ext cx="380500" cy="321400"/>
            </a:xfrm>
            <a:custGeom>
              <a:avLst/>
              <a:gdLst/>
              <a:ahLst/>
              <a:cxnLst/>
              <a:rect l="l" t="t" r="r" b="b"/>
              <a:pathLst>
                <a:path w="15220" h="12856" extrusionOk="0">
                  <a:moveTo>
                    <a:pt x="15220" y="1"/>
                  </a:moveTo>
                  <a:lnTo>
                    <a:pt x="15220" y="1"/>
                  </a:lnTo>
                  <a:cubicBezTo>
                    <a:pt x="14881" y="72"/>
                    <a:pt x="14747" y="251"/>
                    <a:pt x="14587" y="384"/>
                  </a:cubicBezTo>
                  <a:cubicBezTo>
                    <a:pt x="11901" y="2632"/>
                    <a:pt x="9225" y="4889"/>
                    <a:pt x="6540" y="7138"/>
                  </a:cubicBezTo>
                  <a:cubicBezTo>
                    <a:pt x="4541" y="8824"/>
                    <a:pt x="2525" y="10501"/>
                    <a:pt x="527" y="12196"/>
                  </a:cubicBezTo>
                  <a:cubicBezTo>
                    <a:pt x="331" y="12356"/>
                    <a:pt x="63" y="12481"/>
                    <a:pt x="1" y="12856"/>
                  </a:cubicBezTo>
                  <a:cubicBezTo>
                    <a:pt x="875" y="12374"/>
                    <a:pt x="14863" y="572"/>
                    <a:pt x="15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3"/>
            <p:cNvSpPr/>
            <p:nvPr/>
          </p:nvSpPr>
          <p:spPr>
            <a:xfrm>
              <a:off x="3329269" y="1408737"/>
              <a:ext cx="376275" cy="318500"/>
            </a:xfrm>
            <a:custGeom>
              <a:avLst/>
              <a:gdLst/>
              <a:ahLst/>
              <a:cxnLst/>
              <a:rect l="l" t="t" r="r" b="b"/>
              <a:pathLst>
                <a:path w="15051" h="12740" extrusionOk="0">
                  <a:moveTo>
                    <a:pt x="14916" y="0"/>
                  </a:moveTo>
                  <a:cubicBezTo>
                    <a:pt x="14622" y="36"/>
                    <a:pt x="14461" y="268"/>
                    <a:pt x="14265" y="438"/>
                  </a:cubicBezTo>
                  <a:cubicBezTo>
                    <a:pt x="12561" y="1856"/>
                    <a:pt x="10866" y="3283"/>
                    <a:pt x="9171" y="4711"/>
                  </a:cubicBezTo>
                  <a:cubicBezTo>
                    <a:pt x="6290" y="7128"/>
                    <a:pt x="3399" y="9546"/>
                    <a:pt x="527" y="11981"/>
                  </a:cubicBezTo>
                  <a:cubicBezTo>
                    <a:pt x="330" y="12142"/>
                    <a:pt x="0" y="12249"/>
                    <a:pt x="54" y="12740"/>
                  </a:cubicBezTo>
                  <a:cubicBezTo>
                    <a:pt x="5112" y="8493"/>
                    <a:pt x="10081" y="4318"/>
                    <a:pt x="15050" y="143"/>
                  </a:cubicBezTo>
                  <a:cubicBezTo>
                    <a:pt x="15005" y="99"/>
                    <a:pt x="14961" y="45"/>
                    <a:pt x="1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7" name="Google Shape;1307;p33"/>
            <p:cNvSpPr/>
            <p:nvPr/>
          </p:nvSpPr>
          <p:spPr>
            <a:xfrm>
              <a:off x="3305400" y="1388750"/>
              <a:ext cx="364875" cy="308250"/>
            </a:xfrm>
            <a:custGeom>
              <a:avLst/>
              <a:gdLst/>
              <a:ahLst/>
              <a:cxnLst/>
              <a:rect l="l" t="t" r="r" b="b"/>
              <a:pathLst>
                <a:path w="14595" h="12330" extrusionOk="0">
                  <a:moveTo>
                    <a:pt x="14595" y="0"/>
                  </a:moveTo>
                  <a:cubicBezTo>
                    <a:pt x="14265" y="54"/>
                    <a:pt x="14131" y="232"/>
                    <a:pt x="13970" y="366"/>
                  </a:cubicBezTo>
                  <a:cubicBezTo>
                    <a:pt x="11490" y="2445"/>
                    <a:pt x="9010" y="4532"/>
                    <a:pt x="6530" y="6611"/>
                  </a:cubicBezTo>
                  <a:cubicBezTo>
                    <a:pt x="4505" y="8315"/>
                    <a:pt x="2480" y="10019"/>
                    <a:pt x="455" y="11722"/>
                  </a:cubicBezTo>
                  <a:cubicBezTo>
                    <a:pt x="286" y="11865"/>
                    <a:pt x="0" y="11972"/>
                    <a:pt x="54" y="12329"/>
                  </a:cubicBezTo>
                  <a:cubicBezTo>
                    <a:pt x="1151" y="11642"/>
                    <a:pt x="14265" y="536"/>
                    <a:pt x="1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3"/>
            <p:cNvSpPr/>
            <p:nvPr/>
          </p:nvSpPr>
          <p:spPr>
            <a:xfrm>
              <a:off x="3378325" y="1476850"/>
              <a:ext cx="372475" cy="313200"/>
            </a:xfrm>
            <a:custGeom>
              <a:avLst/>
              <a:gdLst/>
              <a:ahLst/>
              <a:cxnLst/>
              <a:rect l="l" t="t" r="r" b="b"/>
              <a:pathLst>
                <a:path w="14899" h="12528" extrusionOk="0">
                  <a:moveTo>
                    <a:pt x="14854" y="0"/>
                  </a:moveTo>
                  <a:lnTo>
                    <a:pt x="14854" y="0"/>
                  </a:lnTo>
                  <a:cubicBezTo>
                    <a:pt x="14238" y="259"/>
                    <a:pt x="339" y="11945"/>
                    <a:pt x="0" y="12481"/>
                  </a:cubicBezTo>
                  <a:cubicBezTo>
                    <a:pt x="33" y="12514"/>
                    <a:pt x="69" y="12528"/>
                    <a:pt x="103" y="12528"/>
                  </a:cubicBezTo>
                  <a:cubicBezTo>
                    <a:pt x="142" y="12528"/>
                    <a:pt x="181" y="12509"/>
                    <a:pt x="214" y="12481"/>
                  </a:cubicBezTo>
                  <a:cubicBezTo>
                    <a:pt x="5085" y="8395"/>
                    <a:pt x="9947" y="4300"/>
                    <a:pt x="14818" y="205"/>
                  </a:cubicBezTo>
                  <a:cubicBezTo>
                    <a:pt x="14881" y="161"/>
                    <a:pt x="14898" y="8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3"/>
            <p:cNvSpPr/>
            <p:nvPr/>
          </p:nvSpPr>
          <p:spPr>
            <a:xfrm>
              <a:off x="3401750" y="1501825"/>
              <a:ext cx="358850" cy="305775"/>
            </a:xfrm>
            <a:custGeom>
              <a:avLst/>
              <a:gdLst/>
              <a:ahLst/>
              <a:cxnLst/>
              <a:rect l="l" t="t" r="r" b="b"/>
              <a:pathLst>
                <a:path w="14354" h="12231" extrusionOk="0">
                  <a:moveTo>
                    <a:pt x="14354" y="0"/>
                  </a:moveTo>
                  <a:lnTo>
                    <a:pt x="14354" y="0"/>
                  </a:lnTo>
                  <a:cubicBezTo>
                    <a:pt x="9786" y="3836"/>
                    <a:pt x="5228" y="7663"/>
                    <a:pt x="669" y="11499"/>
                  </a:cubicBezTo>
                  <a:cubicBezTo>
                    <a:pt x="446" y="11687"/>
                    <a:pt x="232" y="11892"/>
                    <a:pt x="18" y="12088"/>
                  </a:cubicBezTo>
                  <a:cubicBezTo>
                    <a:pt x="0" y="12097"/>
                    <a:pt x="9" y="12142"/>
                    <a:pt x="18" y="12168"/>
                  </a:cubicBezTo>
                  <a:cubicBezTo>
                    <a:pt x="21" y="12201"/>
                    <a:pt x="30" y="12211"/>
                    <a:pt x="41" y="12211"/>
                  </a:cubicBezTo>
                  <a:cubicBezTo>
                    <a:pt x="54" y="12211"/>
                    <a:pt x="70" y="12194"/>
                    <a:pt x="75" y="12194"/>
                  </a:cubicBezTo>
                  <a:cubicBezTo>
                    <a:pt x="78" y="12194"/>
                    <a:pt x="75" y="12203"/>
                    <a:pt x="62" y="12231"/>
                  </a:cubicBezTo>
                  <a:cubicBezTo>
                    <a:pt x="714" y="11919"/>
                    <a:pt x="14131" y="625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3"/>
            <p:cNvSpPr/>
            <p:nvPr/>
          </p:nvSpPr>
          <p:spPr>
            <a:xfrm>
              <a:off x="3293800" y="1370900"/>
              <a:ext cx="349725" cy="296200"/>
            </a:xfrm>
            <a:custGeom>
              <a:avLst/>
              <a:gdLst/>
              <a:ahLst/>
              <a:cxnLst/>
              <a:rect l="l" t="t" r="r" b="b"/>
              <a:pathLst>
                <a:path w="13989" h="11848" extrusionOk="0">
                  <a:moveTo>
                    <a:pt x="13881" y="1"/>
                  </a:moveTo>
                  <a:lnTo>
                    <a:pt x="13881" y="1"/>
                  </a:lnTo>
                  <a:cubicBezTo>
                    <a:pt x="9207" y="3926"/>
                    <a:pt x="4604" y="7798"/>
                    <a:pt x="0" y="11669"/>
                  </a:cubicBezTo>
                  <a:cubicBezTo>
                    <a:pt x="45" y="11723"/>
                    <a:pt x="98" y="11785"/>
                    <a:pt x="143" y="11848"/>
                  </a:cubicBezTo>
                  <a:cubicBezTo>
                    <a:pt x="420" y="11750"/>
                    <a:pt x="607" y="11527"/>
                    <a:pt x="821" y="11348"/>
                  </a:cubicBezTo>
                  <a:cubicBezTo>
                    <a:pt x="2810" y="9680"/>
                    <a:pt x="4791" y="8021"/>
                    <a:pt x="6771" y="6352"/>
                  </a:cubicBezTo>
                  <a:cubicBezTo>
                    <a:pt x="9019" y="4461"/>
                    <a:pt x="11276" y="2579"/>
                    <a:pt x="13516" y="679"/>
                  </a:cubicBezTo>
                  <a:cubicBezTo>
                    <a:pt x="13685" y="536"/>
                    <a:pt x="13988" y="438"/>
                    <a:pt x="1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3"/>
            <p:cNvSpPr/>
            <p:nvPr/>
          </p:nvSpPr>
          <p:spPr>
            <a:xfrm>
              <a:off x="3425375" y="1531700"/>
              <a:ext cx="348400" cy="291225"/>
            </a:xfrm>
            <a:custGeom>
              <a:avLst/>
              <a:gdLst/>
              <a:ahLst/>
              <a:cxnLst/>
              <a:rect l="l" t="t" r="r" b="b"/>
              <a:pathLst>
                <a:path w="13936" h="11649" extrusionOk="0">
                  <a:moveTo>
                    <a:pt x="13828" y="1"/>
                  </a:moveTo>
                  <a:cubicBezTo>
                    <a:pt x="9252" y="3837"/>
                    <a:pt x="4693" y="7673"/>
                    <a:pt x="1" y="11616"/>
                  </a:cubicBezTo>
                  <a:cubicBezTo>
                    <a:pt x="206" y="11629"/>
                    <a:pt x="296" y="11648"/>
                    <a:pt x="339" y="11648"/>
                  </a:cubicBezTo>
                  <a:cubicBezTo>
                    <a:pt x="352" y="11648"/>
                    <a:pt x="360" y="11647"/>
                    <a:pt x="366" y="11643"/>
                  </a:cubicBezTo>
                  <a:cubicBezTo>
                    <a:pt x="4693" y="8021"/>
                    <a:pt x="9020" y="4408"/>
                    <a:pt x="13347" y="786"/>
                  </a:cubicBezTo>
                  <a:cubicBezTo>
                    <a:pt x="13543" y="616"/>
                    <a:pt x="13784" y="473"/>
                    <a:pt x="13917" y="233"/>
                  </a:cubicBezTo>
                  <a:cubicBezTo>
                    <a:pt x="13926" y="206"/>
                    <a:pt x="13935" y="179"/>
                    <a:pt x="13926" y="152"/>
                  </a:cubicBezTo>
                  <a:cubicBezTo>
                    <a:pt x="13926" y="134"/>
                    <a:pt x="13900" y="108"/>
                    <a:pt x="13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3"/>
            <p:cNvSpPr/>
            <p:nvPr/>
          </p:nvSpPr>
          <p:spPr>
            <a:xfrm>
              <a:off x="3286650" y="1363575"/>
              <a:ext cx="327000" cy="271850"/>
            </a:xfrm>
            <a:custGeom>
              <a:avLst/>
              <a:gdLst/>
              <a:ahLst/>
              <a:cxnLst/>
              <a:rect l="l" t="t" r="r" b="b"/>
              <a:pathLst>
                <a:path w="13080" h="10874" extrusionOk="0">
                  <a:moveTo>
                    <a:pt x="12852" y="0"/>
                  </a:moveTo>
                  <a:cubicBezTo>
                    <a:pt x="12608" y="0"/>
                    <a:pt x="12477" y="176"/>
                    <a:pt x="12330" y="303"/>
                  </a:cubicBezTo>
                  <a:cubicBezTo>
                    <a:pt x="9011" y="3086"/>
                    <a:pt x="5692" y="5869"/>
                    <a:pt x="2383" y="8653"/>
                  </a:cubicBezTo>
                  <a:cubicBezTo>
                    <a:pt x="1687" y="9232"/>
                    <a:pt x="991" y="9821"/>
                    <a:pt x="304" y="10401"/>
                  </a:cubicBezTo>
                  <a:cubicBezTo>
                    <a:pt x="170" y="10517"/>
                    <a:pt x="1" y="10615"/>
                    <a:pt x="188" y="10874"/>
                  </a:cubicBezTo>
                  <a:cubicBezTo>
                    <a:pt x="4506" y="7243"/>
                    <a:pt x="8788" y="3648"/>
                    <a:pt x="13079" y="44"/>
                  </a:cubicBezTo>
                  <a:cubicBezTo>
                    <a:pt x="12993" y="13"/>
                    <a:pt x="12918" y="0"/>
                    <a:pt x="1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3"/>
            <p:cNvSpPr/>
            <p:nvPr/>
          </p:nvSpPr>
          <p:spPr>
            <a:xfrm>
              <a:off x="3460175" y="1564050"/>
              <a:ext cx="320500" cy="268375"/>
            </a:xfrm>
            <a:custGeom>
              <a:avLst/>
              <a:gdLst/>
              <a:ahLst/>
              <a:cxnLst/>
              <a:rect l="l" t="t" r="r" b="b"/>
              <a:pathLst>
                <a:path w="12820" h="10735" extrusionOk="0">
                  <a:moveTo>
                    <a:pt x="12731" y="0"/>
                  </a:moveTo>
                  <a:cubicBezTo>
                    <a:pt x="8440" y="3595"/>
                    <a:pt x="4220" y="7146"/>
                    <a:pt x="0" y="10688"/>
                  </a:cubicBezTo>
                  <a:cubicBezTo>
                    <a:pt x="92" y="10721"/>
                    <a:pt x="170" y="10735"/>
                    <a:pt x="240" y="10735"/>
                  </a:cubicBezTo>
                  <a:cubicBezTo>
                    <a:pt x="488" y="10735"/>
                    <a:pt x="614" y="10554"/>
                    <a:pt x="768" y="10429"/>
                  </a:cubicBezTo>
                  <a:cubicBezTo>
                    <a:pt x="2837" y="8689"/>
                    <a:pt x="4898" y="6950"/>
                    <a:pt x="6959" y="5219"/>
                  </a:cubicBezTo>
                  <a:cubicBezTo>
                    <a:pt x="8761" y="3702"/>
                    <a:pt x="10563" y="2195"/>
                    <a:pt x="12365" y="678"/>
                  </a:cubicBezTo>
                  <a:cubicBezTo>
                    <a:pt x="12534" y="535"/>
                    <a:pt x="12820" y="428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3"/>
            <p:cNvSpPr/>
            <p:nvPr/>
          </p:nvSpPr>
          <p:spPr>
            <a:xfrm>
              <a:off x="3285550" y="1353125"/>
              <a:ext cx="294850" cy="248400"/>
            </a:xfrm>
            <a:custGeom>
              <a:avLst/>
              <a:gdLst/>
              <a:ahLst/>
              <a:cxnLst/>
              <a:rect l="l" t="t" r="r" b="b"/>
              <a:pathLst>
                <a:path w="11794" h="9936" extrusionOk="0">
                  <a:moveTo>
                    <a:pt x="11559" y="1"/>
                  </a:moveTo>
                  <a:cubicBezTo>
                    <a:pt x="11350" y="1"/>
                    <a:pt x="11267" y="101"/>
                    <a:pt x="11178" y="176"/>
                  </a:cubicBezTo>
                  <a:cubicBezTo>
                    <a:pt x="10277" y="935"/>
                    <a:pt x="9376" y="1684"/>
                    <a:pt x="8475" y="2442"/>
                  </a:cubicBezTo>
                  <a:cubicBezTo>
                    <a:pt x="5799" y="4690"/>
                    <a:pt x="3123" y="6938"/>
                    <a:pt x="446" y="9187"/>
                  </a:cubicBezTo>
                  <a:cubicBezTo>
                    <a:pt x="268" y="9347"/>
                    <a:pt x="0" y="9463"/>
                    <a:pt x="0" y="9936"/>
                  </a:cubicBezTo>
                  <a:cubicBezTo>
                    <a:pt x="3979" y="6599"/>
                    <a:pt x="7851" y="3352"/>
                    <a:pt x="11794" y="34"/>
                  </a:cubicBezTo>
                  <a:cubicBezTo>
                    <a:pt x="11701" y="10"/>
                    <a:pt x="11624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3"/>
            <p:cNvSpPr/>
            <p:nvPr/>
          </p:nvSpPr>
          <p:spPr>
            <a:xfrm>
              <a:off x="3496300" y="1601500"/>
              <a:ext cx="285725" cy="241300"/>
            </a:xfrm>
            <a:custGeom>
              <a:avLst/>
              <a:gdLst/>
              <a:ahLst/>
              <a:cxnLst/>
              <a:rect l="l" t="t" r="r" b="b"/>
              <a:pathLst>
                <a:path w="11429" h="9652" extrusionOk="0">
                  <a:moveTo>
                    <a:pt x="11348" y="1"/>
                  </a:moveTo>
                  <a:cubicBezTo>
                    <a:pt x="7539" y="3195"/>
                    <a:pt x="3765" y="6344"/>
                    <a:pt x="1" y="9529"/>
                  </a:cubicBezTo>
                  <a:cubicBezTo>
                    <a:pt x="94" y="9622"/>
                    <a:pt x="163" y="9652"/>
                    <a:pt x="215" y="9652"/>
                  </a:cubicBezTo>
                  <a:cubicBezTo>
                    <a:pt x="253" y="9652"/>
                    <a:pt x="281" y="9636"/>
                    <a:pt x="304" y="9618"/>
                  </a:cubicBezTo>
                  <a:cubicBezTo>
                    <a:pt x="3988" y="6522"/>
                    <a:pt x="7673" y="3427"/>
                    <a:pt x="11357" y="331"/>
                  </a:cubicBezTo>
                  <a:cubicBezTo>
                    <a:pt x="11428" y="277"/>
                    <a:pt x="11428" y="197"/>
                    <a:pt x="11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3"/>
            <p:cNvSpPr/>
            <p:nvPr/>
          </p:nvSpPr>
          <p:spPr>
            <a:xfrm>
              <a:off x="3289550" y="1349075"/>
              <a:ext cx="247600" cy="210300"/>
            </a:xfrm>
            <a:custGeom>
              <a:avLst/>
              <a:gdLst/>
              <a:ahLst/>
              <a:cxnLst/>
              <a:rect l="l" t="t" r="r" b="b"/>
              <a:pathLst>
                <a:path w="9904" h="8412" extrusionOk="0">
                  <a:moveTo>
                    <a:pt x="9664" y="0"/>
                  </a:moveTo>
                  <a:cubicBezTo>
                    <a:pt x="9641" y="0"/>
                    <a:pt x="9622" y="6"/>
                    <a:pt x="9609" y="17"/>
                  </a:cubicBezTo>
                  <a:cubicBezTo>
                    <a:pt x="6469" y="2631"/>
                    <a:pt x="3337" y="5254"/>
                    <a:pt x="197" y="7877"/>
                  </a:cubicBezTo>
                  <a:cubicBezTo>
                    <a:pt x="99" y="7966"/>
                    <a:pt x="1" y="8055"/>
                    <a:pt x="19" y="8412"/>
                  </a:cubicBezTo>
                  <a:cubicBezTo>
                    <a:pt x="3373" y="5593"/>
                    <a:pt x="6638" y="2845"/>
                    <a:pt x="9903" y="106"/>
                  </a:cubicBezTo>
                  <a:cubicBezTo>
                    <a:pt x="9797" y="32"/>
                    <a:pt x="9718" y="0"/>
                    <a:pt x="9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3"/>
            <p:cNvSpPr/>
            <p:nvPr/>
          </p:nvSpPr>
          <p:spPr>
            <a:xfrm>
              <a:off x="3538900" y="1645225"/>
              <a:ext cx="238000" cy="199925"/>
            </a:xfrm>
            <a:custGeom>
              <a:avLst/>
              <a:gdLst/>
              <a:ahLst/>
              <a:cxnLst/>
              <a:rect l="l" t="t" r="r" b="b"/>
              <a:pathLst>
                <a:path w="9520" h="7997" extrusionOk="0">
                  <a:moveTo>
                    <a:pt x="9501" y="0"/>
                  </a:moveTo>
                  <a:lnTo>
                    <a:pt x="9501" y="0"/>
                  </a:lnTo>
                  <a:cubicBezTo>
                    <a:pt x="8832" y="429"/>
                    <a:pt x="473" y="7458"/>
                    <a:pt x="0" y="7985"/>
                  </a:cubicBezTo>
                  <a:cubicBezTo>
                    <a:pt x="46" y="7993"/>
                    <a:pt x="88" y="7996"/>
                    <a:pt x="127" y="7996"/>
                  </a:cubicBezTo>
                  <a:cubicBezTo>
                    <a:pt x="443" y="7996"/>
                    <a:pt x="575" y="7762"/>
                    <a:pt x="750" y="7619"/>
                  </a:cubicBezTo>
                  <a:cubicBezTo>
                    <a:pt x="2168" y="6450"/>
                    <a:pt x="3578" y="5264"/>
                    <a:pt x="4987" y="4077"/>
                  </a:cubicBezTo>
                  <a:cubicBezTo>
                    <a:pt x="6334" y="2944"/>
                    <a:pt x="7681" y="1811"/>
                    <a:pt x="9029" y="670"/>
                  </a:cubicBezTo>
                  <a:cubicBezTo>
                    <a:pt x="9225" y="509"/>
                    <a:pt x="9519" y="384"/>
                    <a:pt x="9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3"/>
            <p:cNvSpPr/>
            <p:nvPr/>
          </p:nvSpPr>
          <p:spPr>
            <a:xfrm>
              <a:off x="3302275" y="1356400"/>
              <a:ext cx="177550" cy="151900"/>
            </a:xfrm>
            <a:custGeom>
              <a:avLst/>
              <a:gdLst/>
              <a:ahLst/>
              <a:cxnLst/>
              <a:rect l="l" t="t" r="r" b="b"/>
              <a:pathLst>
                <a:path w="7102" h="6076" extrusionOk="0">
                  <a:moveTo>
                    <a:pt x="7101" y="1"/>
                  </a:moveTo>
                  <a:cubicBezTo>
                    <a:pt x="6450" y="268"/>
                    <a:pt x="393" y="5380"/>
                    <a:pt x="0" y="6076"/>
                  </a:cubicBezTo>
                  <a:cubicBezTo>
                    <a:pt x="1776" y="4827"/>
                    <a:pt x="6825" y="491"/>
                    <a:pt x="7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3"/>
            <p:cNvSpPr/>
            <p:nvPr/>
          </p:nvSpPr>
          <p:spPr>
            <a:xfrm>
              <a:off x="3592875" y="1695625"/>
              <a:ext cx="166625" cy="141450"/>
            </a:xfrm>
            <a:custGeom>
              <a:avLst/>
              <a:gdLst/>
              <a:ahLst/>
              <a:cxnLst/>
              <a:rect l="l" t="t" r="r" b="b"/>
              <a:pathLst>
                <a:path w="6665" h="5658" extrusionOk="0">
                  <a:moveTo>
                    <a:pt x="6664" y="1"/>
                  </a:moveTo>
                  <a:cubicBezTo>
                    <a:pt x="4390" y="1910"/>
                    <a:pt x="2213" y="3738"/>
                    <a:pt x="0" y="5603"/>
                  </a:cubicBezTo>
                  <a:cubicBezTo>
                    <a:pt x="87" y="5641"/>
                    <a:pt x="161" y="5657"/>
                    <a:pt x="226" y="5657"/>
                  </a:cubicBezTo>
                  <a:cubicBezTo>
                    <a:pt x="403" y="5657"/>
                    <a:pt x="514" y="5540"/>
                    <a:pt x="625" y="5442"/>
                  </a:cubicBezTo>
                  <a:cubicBezTo>
                    <a:pt x="2534" y="3846"/>
                    <a:pt x="4443" y="2249"/>
                    <a:pt x="6343" y="652"/>
                  </a:cubicBezTo>
                  <a:cubicBezTo>
                    <a:pt x="6495" y="527"/>
                    <a:pt x="6664" y="393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1" name="Google Shape;1251;p33"/>
          <p:cNvSpPr/>
          <p:nvPr/>
        </p:nvSpPr>
        <p:spPr>
          <a:xfrm>
            <a:off x="5832085" y="309"/>
            <a:ext cx="3312092" cy="184895"/>
          </a:xfrm>
          <a:custGeom>
            <a:avLst/>
            <a:gdLst/>
            <a:ahLst/>
            <a:cxnLst/>
            <a:rect l="l" t="t" r="r" b="b"/>
            <a:pathLst>
              <a:path w="103414" h="5773" extrusionOk="0">
                <a:moveTo>
                  <a:pt x="1" y="1"/>
                </a:moveTo>
                <a:cubicBezTo>
                  <a:pt x="126" y="117"/>
                  <a:pt x="286" y="125"/>
                  <a:pt x="447" y="134"/>
                </a:cubicBezTo>
                <a:cubicBezTo>
                  <a:pt x="2686" y="348"/>
                  <a:pt x="4925" y="572"/>
                  <a:pt x="7156" y="777"/>
                </a:cubicBezTo>
                <a:cubicBezTo>
                  <a:pt x="11465" y="1187"/>
                  <a:pt x="15764" y="1749"/>
                  <a:pt x="20055" y="2284"/>
                </a:cubicBezTo>
                <a:cubicBezTo>
                  <a:pt x="24775" y="2882"/>
                  <a:pt x="29494" y="3507"/>
                  <a:pt x="34213" y="4051"/>
                </a:cubicBezTo>
                <a:cubicBezTo>
                  <a:pt x="38602" y="4559"/>
                  <a:pt x="42991" y="4970"/>
                  <a:pt x="47398" y="5255"/>
                </a:cubicBezTo>
                <a:cubicBezTo>
                  <a:pt x="52064" y="5567"/>
                  <a:pt x="56748" y="5728"/>
                  <a:pt x="61422" y="5764"/>
                </a:cubicBezTo>
                <a:cubicBezTo>
                  <a:pt x="62036" y="5770"/>
                  <a:pt x="62649" y="5773"/>
                  <a:pt x="63262" y="5773"/>
                </a:cubicBezTo>
                <a:cubicBezTo>
                  <a:pt x="67868" y="5773"/>
                  <a:pt x="72472" y="5606"/>
                  <a:pt x="77070" y="5425"/>
                </a:cubicBezTo>
                <a:cubicBezTo>
                  <a:pt x="79077" y="5344"/>
                  <a:pt x="81075" y="5210"/>
                  <a:pt x="83083" y="5094"/>
                </a:cubicBezTo>
                <a:cubicBezTo>
                  <a:pt x="86312" y="4898"/>
                  <a:pt x="89542" y="4702"/>
                  <a:pt x="92771" y="4497"/>
                </a:cubicBezTo>
                <a:cubicBezTo>
                  <a:pt x="94876" y="4363"/>
                  <a:pt x="96982" y="4185"/>
                  <a:pt x="99096" y="4077"/>
                </a:cubicBezTo>
                <a:cubicBezTo>
                  <a:pt x="100338" y="4016"/>
                  <a:pt x="101581" y="3841"/>
                  <a:pt x="102829" y="3841"/>
                </a:cubicBezTo>
                <a:cubicBezTo>
                  <a:pt x="103024" y="3841"/>
                  <a:pt x="103219" y="3845"/>
                  <a:pt x="103414" y="3854"/>
                </a:cubicBezTo>
                <a:lnTo>
                  <a:pt x="10341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1" name="Google Shape;1291;p33"/>
          <p:cNvGrpSpPr/>
          <p:nvPr/>
        </p:nvGrpSpPr>
        <p:grpSpPr>
          <a:xfrm rot="-3600263">
            <a:off x="7072947" y="4099298"/>
            <a:ext cx="350072" cy="697952"/>
            <a:chOff x="6299050" y="981775"/>
            <a:chExt cx="582600" cy="1161550"/>
          </a:xfrm>
        </p:grpSpPr>
        <p:sp>
          <p:nvSpPr>
            <p:cNvPr id="1292" name="Google Shape;1292;p33"/>
            <p:cNvSpPr/>
            <p:nvPr/>
          </p:nvSpPr>
          <p:spPr>
            <a:xfrm>
              <a:off x="6299050" y="1639325"/>
              <a:ext cx="582600" cy="504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3"/>
            <p:cNvSpPr/>
            <p:nvPr/>
          </p:nvSpPr>
          <p:spPr>
            <a:xfrm>
              <a:off x="6299050" y="981775"/>
              <a:ext cx="582600" cy="5040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3"/>
            <p:cNvSpPr/>
            <p:nvPr/>
          </p:nvSpPr>
          <p:spPr>
            <a:xfrm>
              <a:off x="6299050" y="1311425"/>
              <a:ext cx="582600" cy="5040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5" name="Google Shape;1295;p33"/>
          <p:cNvSpPr/>
          <p:nvPr/>
        </p:nvSpPr>
        <p:spPr>
          <a:xfrm>
            <a:off x="4700650" y="4735030"/>
            <a:ext cx="4443527" cy="408223"/>
          </a:xfrm>
          <a:custGeom>
            <a:avLst/>
            <a:gdLst/>
            <a:ahLst/>
            <a:cxnLst/>
            <a:rect l="l" t="t" r="r" b="b"/>
            <a:pathLst>
              <a:path w="138741" h="12746" extrusionOk="0">
                <a:moveTo>
                  <a:pt x="137154" y="1"/>
                </a:moveTo>
                <a:cubicBezTo>
                  <a:pt x="135649" y="1"/>
                  <a:pt x="134156" y="160"/>
                  <a:pt x="132683" y="470"/>
                </a:cubicBezTo>
                <a:cubicBezTo>
                  <a:pt x="128107" y="1443"/>
                  <a:pt x="123548" y="2460"/>
                  <a:pt x="118936" y="3191"/>
                </a:cubicBezTo>
                <a:cubicBezTo>
                  <a:pt x="114841" y="3833"/>
                  <a:pt x="110738" y="4395"/>
                  <a:pt x="106625" y="4859"/>
                </a:cubicBezTo>
                <a:cubicBezTo>
                  <a:pt x="103065" y="5261"/>
                  <a:pt x="99497" y="5582"/>
                  <a:pt x="95929" y="5885"/>
                </a:cubicBezTo>
                <a:cubicBezTo>
                  <a:pt x="91584" y="6251"/>
                  <a:pt x="87240" y="6528"/>
                  <a:pt x="82886" y="6768"/>
                </a:cubicBezTo>
                <a:cubicBezTo>
                  <a:pt x="79228" y="6974"/>
                  <a:pt x="75562" y="7134"/>
                  <a:pt x="71904" y="7241"/>
                </a:cubicBezTo>
                <a:cubicBezTo>
                  <a:pt x="66935" y="7384"/>
                  <a:pt x="61957" y="7500"/>
                  <a:pt x="56979" y="7553"/>
                </a:cubicBezTo>
                <a:cubicBezTo>
                  <a:pt x="54263" y="7586"/>
                  <a:pt x="51545" y="7605"/>
                  <a:pt x="48827" y="7605"/>
                </a:cubicBezTo>
                <a:cubicBezTo>
                  <a:pt x="45555" y="7605"/>
                  <a:pt x="42282" y="7577"/>
                  <a:pt x="39012" y="7509"/>
                </a:cubicBezTo>
                <a:cubicBezTo>
                  <a:pt x="37892" y="7484"/>
                  <a:pt x="36771" y="7471"/>
                  <a:pt x="35651" y="7471"/>
                </a:cubicBezTo>
                <a:cubicBezTo>
                  <a:pt x="31636" y="7471"/>
                  <a:pt x="27625" y="7627"/>
                  <a:pt x="23615" y="7892"/>
                </a:cubicBezTo>
                <a:cubicBezTo>
                  <a:pt x="18860" y="8205"/>
                  <a:pt x="14140" y="8740"/>
                  <a:pt x="9475" y="9695"/>
                </a:cubicBezTo>
                <a:cubicBezTo>
                  <a:pt x="6513" y="10292"/>
                  <a:pt x="3596" y="11059"/>
                  <a:pt x="812" y="12273"/>
                </a:cubicBezTo>
                <a:cubicBezTo>
                  <a:pt x="527" y="12398"/>
                  <a:pt x="197" y="12451"/>
                  <a:pt x="1" y="12746"/>
                </a:cubicBezTo>
                <a:lnTo>
                  <a:pt x="138741" y="12746"/>
                </a:lnTo>
                <a:lnTo>
                  <a:pt x="138741" y="60"/>
                </a:lnTo>
                <a:cubicBezTo>
                  <a:pt x="138210" y="20"/>
                  <a:pt x="137681" y="1"/>
                  <a:pt x="13715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" name="Google Shape;1298;p33"/>
          <p:cNvSpPr/>
          <p:nvPr/>
        </p:nvSpPr>
        <p:spPr>
          <a:xfrm>
            <a:off x="4914369" y="2170620"/>
            <a:ext cx="8615" cy="118598"/>
          </a:xfrm>
          <a:custGeom>
            <a:avLst/>
            <a:gdLst/>
            <a:ahLst/>
            <a:cxnLst/>
            <a:rect l="l" t="t" r="r" b="b"/>
            <a:pathLst>
              <a:path w="269" h="3703" extrusionOk="0">
                <a:moveTo>
                  <a:pt x="99" y="0"/>
                </a:moveTo>
                <a:cubicBezTo>
                  <a:pt x="45" y="1232"/>
                  <a:pt x="1" y="2472"/>
                  <a:pt x="206" y="3703"/>
                </a:cubicBezTo>
                <a:cubicBezTo>
                  <a:pt x="268" y="2463"/>
                  <a:pt x="268" y="1232"/>
                  <a:pt x="99" y="0"/>
                </a:cubicBezTo>
                <a:close/>
              </a:path>
            </a:pathLst>
          </a:custGeom>
          <a:solidFill>
            <a:srgbClr val="C4B0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7C71FA-3B24-7ABA-3231-2C93622B3FE9}"/>
              </a:ext>
            </a:extLst>
          </p:cNvPr>
          <p:cNvGrpSpPr/>
          <p:nvPr/>
        </p:nvGrpSpPr>
        <p:grpSpPr>
          <a:xfrm>
            <a:off x="7567410" y="352132"/>
            <a:ext cx="1460985" cy="1869651"/>
            <a:chOff x="5609731" y="761365"/>
            <a:chExt cx="3159020" cy="370230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F443C3BC-2613-CCC5-AF45-D3D04DC363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1771" y="935607"/>
              <a:ext cx="2286314" cy="3230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3" name="Google Shape;1253;p33"/>
            <p:cNvSpPr/>
            <p:nvPr/>
          </p:nvSpPr>
          <p:spPr>
            <a:xfrm>
              <a:off x="6641837" y="761365"/>
              <a:ext cx="1556344" cy="251832"/>
            </a:xfrm>
            <a:custGeom>
              <a:avLst/>
              <a:gdLst/>
              <a:ahLst/>
              <a:cxnLst/>
              <a:rect l="l" t="t" r="r" b="b"/>
              <a:pathLst>
                <a:path w="48594" h="7863" extrusionOk="0">
                  <a:moveTo>
                    <a:pt x="31211" y="0"/>
                  </a:moveTo>
                  <a:cubicBezTo>
                    <a:pt x="30961" y="0"/>
                    <a:pt x="30710" y="4"/>
                    <a:pt x="30457" y="13"/>
                  </a:cubicBezTo>
                  <a:cubicBezTo>
                    <a:pt x="28280" y="84"/>
                    <a:pt x="26166" y="539"/>
                    <a:pt x="24052" y="1012"/>
                  </a:cubicBezTo>
                  <a:cubicBezTo>
                    <a:pt x="16157" y="2778"/>
                    <a:pt x="8368" y="4964"/>
                    <a:pt x="696" y="7533"/>
                  </a:cubicBezTo>
                  <a:cubicBezTo>
                    <a:pt x="447" y="7613"/>
                    <a:pt x="197" y="7676"/>
                    <a:pt x="1" y="7863"/>
                  </a:cubicBezTo>
                  <a:lnTo>
                    <a:pt x="464" y="7836"/>
                  </a:lnTo>
                  <a:cubicBezTo>
                    <a:pt x="625" y="7738"/>
                    <a:pt x="812" y="7827"/>
                    <a:pt x="964" y="7729"/>
                  </a:cubicBezTo>
                  <a:cubicBezTo>
                    <a:pt x="1098" y="7711"/>
                    <a:pt x="1232" y="7702"/>
                    <a:pt x="1365" y="7685"/>
                  </a:cubicBezTo>
                  <a:cubicBezTo>
                    <a:pt x="5157" y="7051"/>
                    <a:pt x="8975" y="6561"/>
                    <a:pt x="12793" y="6132"/>
                  </a:cubicBezTo>
                  <a:cubicBezTo>
                    <a:pt x="16112" y="5767"/>
                    <a:pt x="19439" y="5472"/>
                    <a:pt x="22776" y="5240"/>
                  </a:cubicBezTo>
                  <a:cubicBezTo>
                    <a:pt x="27522" y="4901"/>
                    <a:pt x="32277" y="4687"/>
                    <a:pt x="37032" y="4687"/>
                  </a:cubicBezTo>
                  <a:cubicBezTo>
                    <a:pt x="41037" y="4687"/>
                    <a:pt x="44811" y="5615"/>
                    <a:pt x="48317" y="7586"/>
                  </a:cubicBezTo>
                  <a:cubicBezTo>
                    <a:pt x="48593" y="7310"/>
                    <a:pt x="48263" y="7221"/>
                    <a:pt x="48147" y="7114"/>
                  </a:cubicBezTo>
                  <a:cubicBezTo>
                    <a:pt x="46881" y="5945"/>
                    <a:pt x="45534" y="4901"/>
                    <a:pt x="44097" y="3965"/>
                  </a:cubicBezTo>
                  <a:cubicBezTo>
                    <a:pt x="40151" y="1416"/>
                    <a:pt x="35884" y="0"/>
                    <a:pt x="31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54" name="Google Shape;1254;p33"/>
            <p:cNvGrpSpPr/>
            <p:nvPr/>
          </p:nvGrpSpPr>
          <p:grpSpPr>
            <a:xfrm>
              <a:off x="7485882" y="3927312"/>
              <a:ext cx="884931" cy="536356"/>
              <a:chOff x="7867315" y="323427"/>
              <a:chExt cx="884931" cy="536356"/>
            </a:xfrm>
          </p:grpSpPr>
          <p:grpSp>
            <p:nvGrpSpPr>
              <p:cNvPr id="1255" name="Google Shape;1255;p33"/>
              <p:cNvGrpSpPr/>
              <p:nvPr/>
            </p:nvGrpSpPr>
            <p:grpSpPr>
              <a:xfrm flipH="1">
                <a:off x="7867315" y="323427"/>
                <a:ext cx="536838" cy="536356"/>
                <a:chOff x="3285550" y="1349075"/>
                <a:chExt cx="496475" cy="496075"/>
              </a:xfrm>
            </p:grpSpPr>
            <p:sp>
              <p:nvSpPr>
                <p:cNvPr id="1256" name="Google Shape;1256;p33"/>
                <p:cNvSpPr/>
                <p:nvPr/>
              </p:nvSpPr>
              <p:spPr>
                <a:xfrm>
                  <a:off x="3335950" y="1428050"/>
                  <a:ext cx="381400" cy="3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6" h="12854" extrusionOk="0">
                      <a:moveTo>
                        <a:pt x="15057" y="0"/>
                      </a:moveTo>
                      <a:cubicBezTo>
                        <a:pt x="15025" y="0"/>
                        <a:pt x="14999" y="14"/>
                        <a:pt x="14979" y="34"/>
                      </a:cubicBezTo>
                      <a:cubicBezTo>
                        <a:pt x="10001" y="4200"/>
                        <a:pt x="5032" y="8375"/>
                        <a:pt x="72" y="12550"/>
                      </a:cubicBezTo>
                      <a:cubicBezTo>
                        <a:pt x="0" y="12613"/>
                        <a:pt x="9" y="12693"/>
                        <a:pt x="134" y="12854"/>
                      </a:cubicBezTo>
                      <a:cubicBezTo>
                        <a:pt x="5183" y="8616"/>
                        <a:pt x="10224" y="4379"/>
                        <a:pt x="15255" y="150"/>
                      </a:cubicBezTo>
                      <a:cubicBezTo>
                        <a:pt x="15177" y="39"/>
                        <a:pt x="15110" y="0"/>
                        <a:pt x="1505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7" name="Google Shape;1257;p33"/>
                <p:cNvSpPr/>
                <p:nvPr/>
              </p:nvSpPr>
              <p:spPr>
                <a:xfrm>
                  <a:off x="3354900" y="1449625"/>
                  <a:ext cx="380500" cy="32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20" h="12856" extrusionOk="0">
                      <a:moveTo>
                        <a:pt x="15220" y="1"/>
                      </a:moveTo>
                      <a:lnTo>
                        <a:pt x="15220" y="1"/>
                      </a:lnTo>
                      <a:cubicBezTo>
                        <a:pt x="14881" y="72"/>
                        <a:pt x="14747" y="251"/>
                        <a:pt x="14587" y="384"/>
                      </a:cubicBezTo>
                      <a:cubicBezTo>
                        <a:pt x="11901" y="2632"/>
                        <a:pt x="9225" y="4889"/>
                        <a:pt x="6540" y="7138"/>
                      </a:cubicBezTo>
                      <a:cubicBezTo>
                        <a:pt x="4541" y="8824"/>
                        <a:pt x="2525" y="10501"/>
                        <a:pt x="527" y="12196"/>
                      </a:cubicBezTo>
                      <a:cubicBezTo>
                        <a:pt x="331" y="12356"/>
                        <a:pt x="63" y="12481"/>
                        <a:pt x="1" y="12856"/>
                      </a:cubicBezTo>
                      <a:cubicBezTo>
                        <a:pt x="875" y="12374"/>
                        <a:pt x="14863" y="572"/>
                        <a:pt x="1522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8" name="Google Shape;1258;p33"/>
                <p:cNvSpPr/>
                <p:nvPr/>
              </p:nvSpPr>
              <p:spPr>
                <a:xfrm>
                  <a:off x="3319225" y="1407925"/>
                  <a:ext cx="376275" cy="3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51" h="12740" extrusionOk="0">
                      <a:moveTo>
                        <a:pt x="14916" y="0"/>
                      </a:moveTo>
                      <a:cubicBezTo>
                        <a:pt x="14622" y="36"/>
                        <a:pt x="14461" y="268"/>
                        <a:pt x="14265" y="438"/>
                      </a:cubicBezTo>
                      <a:cubicBezTo>
                        <a:pt x="12561" y="1856"/>
                        <a:pt x="10866" y="3283"/>
                        <a:pt x="9171" y="4711"/>
                      </a:cubicBezTo>
                      <a:cubicBezTo>
                        <a:pt x="6290" y="7128"/>
                        <a:pt x="3399" y="9546"/>
                        <a:pt x="527" y="11981"/>
                      </a:cubicBezTo>
                      <a:cubicBezTo>
                        <a:pt x="330" y="12142"/>
                        <a:pt x="0" y="12249"/>
                        <a:pt x="54" y="12740"/>
                      </a:cubicBezTo>
                      <a:cubicBezTo>
                        <a:pt x="5112" y="8493"/>
                        <a:pt x="10081" y="4318"/>
                        <a:pt x="15050" y="143"/>
                      </a:cubicBezTo>
                      <a:cubicBezTo>
                        <a:pt x="15005" y="99"/>
                        <a:pt x="14961" y="45"/>
                        <a:pt x="1491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9" name="Google Shape;1259;p33"/>
                <p:cNvSpPr/>
                <p:nvPr/>
              </p:nvSpPr>
              <p:spPr>
                <a:xfrm>
                  <a:off x="3305400" y="1388750"/>
                  <a:ext cx="364875" cy="30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95" h="12330" extrusionOk="0">
                      <a:moveTo>
                        <a:pt x="14595" y="0"/>
                      </a:moveTo>
                      <a:cubicBezTo>
                        <a:pt x="14265" y="54"/>
                        <a:pt x="14131" y="232"/>
                        <a:pt x="13970" y="366"/>
                      </a:cubicBezTo>
                      <a:cubicBezTo>
                        <a:pt x="11490" y="2445"/>
                        <a:pt x="9010" y="4532"/>
                        <a:pt x="6530" y="6611"/>
                      </a:cubicBezTo>
                      <a:cubicBezTo>
                        <a:pt x="4505" y="8315"/>
                        <a:pt x="2480" y="10019"/>
                        <a:pt x="455" y="11722"/>
                      </a:cubicBezTo>
                      <a:cubicBezTo>
                        <a:pt x="286" y="11865"/>
                        <a:pt x="0" y="11972"/>
                        <a:pt x="54" y="12329"/>
                      </a:cubicBezTo>
                      <a:cubicBezTo>
                        <a:pt x="1151" y="11642"/>
                        <a:pt x="14265" y="536"/>
                        <a:pt x="145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0" name="Google Shape;1260;p33"/>
                <p:cNvSpPr/>
                <p:nvPr/>
              </p:nvSpPr>
              <p:spPr>
                <a:xfrm>
                  <a:off x="3378325" y="1476850"/>
                  <a:ext cx="372475" cy="31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99" h="12528" extrusionOk="0">
                      <a:moveTo>
                        <a:pt x="14854" y="0"/>
                      </a:moveTo>
                      <a:lnTo>
                        <a:pt x="14854" y="0"/>
                      </a:lnTo>
                      <a:cubicBezTo>
                        <a:pt x="14238" y="259"/>
                        <a:pt x="339" y="11945"/>
                        <a:pt x="0" y="12481"/>
                      </a:cubicBezTo>
                      <a:cubicBezTo>
                        <a:pt x="33" y="12514"/>
                        <a:pt x="69" y="12528"/>
                        <a:pt x="103" y="12528"/>
                      </a:cubicBezTo>
                      <a:cubicBezTo>
                        <a:pt x="142" y="12528"/>
                        <a:pt x="181" y="12509"/>
                        <a:pt x="214" y="12481"/>
                      </a:cubicBezTo>
                      <a:cubicBezTo>
                        <a:pt x="5085" y="8395"/>
                        <a:pt x="9947" y="4300"/>
                        <a:pt x="14818" y="205"/>
                      </a:cubicBezTo>
                      <a:cubicBezTo>
                        <a:pt x="14881" y="161"/>
                        <a:pt x="14898" y="80"/>
                        <a:pt x="148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1" name="Google Shape;1261;p33"/>
                <p:cNvSpPr/>
                <p:nvPr/>
              </p:nvSpPr>
              <p:spPr>
                <a:xfrm>
                  <a:off x="3401750" y="1501825"/>
                  <a:ext cx="358850" cy="30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54" h="12231" extrusionOk="0">
                      <a:moveTo>
                        <a:pt x="14354" y="0"/>
                      </a:moveTo>
                      <a:lnTo>
                        <a:pt x="14354" y="0"/>
                      </a:lnTo>
                      <a:cubicBezTo>
                        <a:pt x="9786" y="3836"/>
                        <a:pt x="5228" y="7663"/>
                        <a:pt x="669" y="11499"/>
                      </a:cubicBezTo>
                      <a:cubicBezTo>
                        <a:pt x="446" y="11687"/>
                        <a:pt x="232" y="11892"/>
                        <a:pt x="18" y="12088"/>
                      </a:cubicBezTo>
                      <a:cubicBezTo>
                        <a:pt x="0" y="12097"/>
                        <a:pt x="9" y="12142"/>
                        <a:pt x="18" y="12168"/>
                      </a:cubicBezTo>
                      <a:cubicBezTo>
                        <a:pt x="21" y="12201"/>
                        <a:pt x="30" y="12211"/>
                        <a:pt x="41" y="12211"/>
                      </a:cubicBezTo>
                      <a:cubicBezTo>
                        <a:pt x="54" y="12211"/>
                        <a:pt x="70" y="12194"/>
                        <a:pt x="75" y="12194"/>
                      </a:cubicBezTo>
                      <a:cubicBezTo>
                        <a:pt x="78" y="12194"/>
                        <a:pt x="75" y="12203"/>
                        <a:pt x="62" y="12231"/>
                      </a:cubicBezTo>
                      <a:cubicBezTo>
                        <a:pt x="714" y="11919"/>
                        <a:pt x="14131" y="625"/>
                        <a:pt x="143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2" name="Google Shape;1262;p33"/>
                <p:cNvSpPr/>
                <p:nvPr/>
              </p:nvSpPr>
              <p:spPr>
                <a:xfrm>
                  <a:off x="3293800" y="1370900"/>
                  <a:ext cx="349725" cy="29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89" h="11848" extrusionOk="0">
                      <a:moveTo>
                        <a:pt x="13881" y="1"/>
                      </a:moveTo>
                      <a:lnTo>
                        <a:pt x="13881" y="1"/>
                      </a:lnTo>
                      <a:cubicBezTo>
                        <a:pt x="9207" y="3926"/>
                        <a:pt x="4604" y="7798"/>
                        <a:pt x="0" y="11669"/>
                      </a:cubicBezTo>
                      <a:cubicBezTo>
                        <a:pt x="45" y="11723"/>
                        <a:pt x="98" y="11785"/>
                        <a:pt x="143" y="11848"/>
                      </a:cubicBezTo>
                      <a:cubicBezTo>
                        <a:pt x="420" y="11750"/>
                        <a:pt x="607" y="11527"/>
                        <a:pt x="821" y="11348"/>
                      </a:cubicBezTo>
                      <a:cubicBezTo>
                        <a:pt x="2810" y="9680"/>
                        <a:pt x="4791" y="8021"/>
                        <a:pt x="6771" y="6352"/>
                      </a:cubicBezTo>
                      <a:cubicBezTo>
                        <a:pt x="9019" y="4461"/>
                        <a:pt x="11276" y="2579"/>
                        <a:pt x="13516" y="679"/>
                      </a:cubicBezTo>
                      <a:cubicBezTo>
                        <a:pt x="13685" y="536"/>
                        <a:pt x="13988" y="438"/>
                        <a:pt x="1388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3" name="Google Shape;1263;p33"/>
                <p:cNvSpPr/>
                <p:nvPr/>
              </p:nvSpPr>
              <p:spPr>
                <a:xfrm>
                  <a:off x="3425375" y="1531700"/>
                  <a:ext cx="348400" cy="29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6" h="11649" extrusionOk="0">
                      <a:moveTo>
                        <a:pt x="13828" y="1"/>
                      </a:moveTo>
                      <a:cubicBezTo>
                        <a:pt x="9252" y="3837"/>
                        <a:pt x="4693" y="7673"/>
                        <a:pt x="1" y="11616"/>
                      </a:cubicBezTo>
                      <a:cubicBezTo>
                        <a:pt x="206" y="11629"/>
                        <a:pt x="296" y="11648"/>
                        <a:pt x="339" y="11648"/>
                      </a:cubicBezTo>
                      <a:cubicBezTo>
                        <a:pt x="352" y="11648"/>
                        <a:pt x="360" y="11647"/>
                        <a:pt x="366" y="11643"/>
                      </a:cubicBezTo>
                      <a:cubicBezTo>
                        <a:pt x="4693" y="8021"/>
                        <a:pt x="9020" y="4408"/>
                        <a:pt x="13347" y="786"/>
                      </a:cubicBezTo>
                      <a:cubicBezTo>
                        <a:pt x="13543" y="616"/>
                        <a:pt x="13784" y="473"/>
                        <a:pt x="13917" y="233"/>
                      </a:cubicBezTo>
                      <a:cubicBezTo>
                        <a:pt x="13926" y="206"/>
                        <a:pt x="13935" y="179"/>
                        <a:pt x="13926" y="152"/>
                      </a:cubicBezTo>
                      <a:cubicBezTo>
                        <a:pt x="13926" y="134"/>
                        <a:pt x="13900" y="108"/>
                        <a:pt x="138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4" name="Google Shape;1264;p33"/>
                <p:cNvSpPr/>
                <p:nvPr/>
              </p:nvSpPr>
              <p:spPr>
                <a:xfrm>
                  <a:off x="3286650" y="1363575"/>
                  <a:ext cx="327000" cy="27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80" h="10874" extrusionOk="0">
                      <a:moveTo>
                        <a:pt x="12852" y="0"/>
                      </a:moveTo>
                      <a:cubicBezTo>
                        <a:pt x="12608" y="0"/>
                        <a:pt x="12477" y="176"/>
                        <a:pt x="12330" y="303"/>
                      </a:cubicBezTo>
                      <a:cubicBezTo>
                        <a:pt x="9011" y="3086"/>
                        <a:pt x="5692" y="5869"/>
                        <a:pt x="2383" y="8653"/>
                      </a:cubicBezTo>
                      <a:cubicBezTo>
                        <a:pt x="1687" y="9232"/>
                        <a:pt x="991" y="9821"/>
                        <a:pt x="304" y="10401"/>
                      </a:cubicBezTo>
                      <a:cubicBezTo>
                        <a:pt x="170" y="10517"/>
                        <a:pt x="1" y="10615"/>
                        <a:pt x="188" y="10874"/>
                      </a:cubicBezTo>
                      <a:cubicBezTo>
                        <a:pt x="4506" y="7243"/>
                        <a:pt x="8788" y="3648"/>
                        <a:pt x="13079" y="44"/>
                      </a:cubicBezTo>
                      <a:cubicBezTo>
                        <a:pt x="12993" y="13"/>
                        <a:pt x="12918" y="0"/>
                        <a:pt x="128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5" name="Google Shape;1265;p33"/>
                <p:cNvSpPr/>
                <p:nvPr/>
              </p:nvSpPr>
              <p:spPr>
                <a:xfrm>
                  <a:off x="3460175" y="1564050"/>
                  <a:ext cx="320500" cy="26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20" h="10735" extrusionOk="0">
                      <a:moveTo>
                        <a:pt x="12731" y="0"/>
                      </a:moveTo>
                      <a:cubicBezTo>
                        <a:pt x="8440" y="3595"/>
                        <a:pt x="4220" y="7146"/>
                        <a:pt x="0" y="10688"/>
                      </a:cubicBezTo>
                      <a:cubicBezTo>
                        <a:pt x="92" y="10721"/>
                        <a:pt x="170" y="10735"/>
                        <a:pt x="240" y="10735"/>
                      </a:cubicBezTo>
                      <a:cubicBezTo>
                        <a:pt x="488" y="10735"/>
                        <a:pt x="614" y="10554"/>
                        <a:pt x="768" y="10429"/>
                      </a:cubicBezTo>
                      <a:cubicBezTo>
                        <a:pt x="2837" y="8689"/>
                        <a:pt x="4898" y="6950"/>
                        <a:pt x="6959" y="5219"/>
                      </a:cubicBezTo>
                      <a:cubicBezTo>
                        <a:pt x="8761" y="3702"/>
                        <a:pt x="10563" y="2195"/>
                        <a:pt x="12365" y="678"/>
                      </a:cubicBezTo>
                      <a:cubicBezTo>
                        <a:pt x="12534" y="535"/>
                        <a:pt x="12820" y="428"/>
                        <a:pt x="12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6" name="Google Shape;1266;p33"/>
                <p:cNvSpPr/>
                <p:nvPr/>
              </p:nvSpPr>
              <p:spPr>
                <a:xfrm>
                  <a:off x="3285550" y="1353125"/>
                  <a:ext cx="294850" cy="24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94" h="9936" extrusionOk="0">
                      <a:moveTo>
                        <a:pt x="11559" y="1"/>
                      </a:moveTo>
                      <a:cubicBezTo>
                        <a:pt x="11350" y="1"/>
                        <a:pt x="11267" y="101"/>
                        <a:pt x="11178" y="176"/>
                      </a:cubicBezTo>
                      <a:cubicBezTo>
                        <a:pt x="10277" y="935"/>
                        <a:pt x="9376" y="1684"/>
                        <a:pt x="8475" y="2442"/>
                      </a:cubicBezTo>
                      <a:cubicBezTo>
                        <a:pt x="5799" y="4690"/>
                        <a:pt x="3123" y="6938"/>
                        <a:pt x="446" y="9187"/>
                      </a:cubicBezTo>
                      <a:cubicBezTo>
                        <a:pt x="268" y="9347"/>
                        <a:pt x="0" y="9463"/>
                        <a:pt x="0" y="9936"/>
                      </a:cubicBezTo>
                      <a:cubicBezTo>
                        <a:pt x="3979" y="6599"/>
                        <a:pt x="7851" y="3352"/>
                        <a:pt x="11794" y="34"/>
                      </a:cubicBezTo>
                      <a:cubicBezTo>
                        <a:pt x="11701" y="10"/>
                        <a:pt x="11624" y="1"/>
                        <a:pt x="1155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7" name="Google Shape;1267;p33"/>
                <p:cNvSpPr/>
                <p:nvPr/>
              </p:nvSpPr>
              <p:spPr>
                <a:xfrm>
                  <a:off x="3496300" y="1601500"/>
                  <a:ext cx="285725" cy="24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29" h="9652" extrusionOk="0">
                      <a:moveTo>
                        <a:pt x="11348" y="1"/>
                      </a:moveTo>
                      <a:cubicBezTo>
                        <a:pt x="7539" y="3195"/>
                        <a:pt x="3765" y="6344"/>
                        <a:pt x="1" y="9529"/>
                      </a:cubicBezTo>
                      <a:cubicBezTo>
                        <a:pt x="94" y="9622"/>
                        <a:pt x="163" y="9652"/>
                        <a:pt x="215" y="9652"/>
                      </a:cubicBezTo>
                      <a:cubicBezTo>
                        <a:pt x="253" y="9652"/>
                        <a:pt x="281" y="9636"/>
                        <a:pt x="304" y="9618"/>
                      </a:cubicBezTo>
                      <a:cubicBezTo>
                        <a:pt x="3988" y="6522"/>
                        <a:pt x="7673" y="3427"/>
                        <a:pt x="11357" y="331"/>
                      </a:cubicBezTo>
                      <a:cubicBezTo>
                        <a:pt x="11428" y="277"/>
                        <a:pt x="11428" y="197"/>
                        <a:pt x="1134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8" name="Google Shape;1268;p33"/>
                <p:cNvSpPr/>
                <p:nvPr/>
              </p:nvSpPr>
              <p:spPr>
                <a:xfrm>
                  <a:off x="3289550" y="1349075"/>
                  <a:ext cx="247600" cy="21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4" h="8412" extrusionOk="0">
                      <a:moveTo>
                        <a:pt x="9664" y="0"/>
                      </a:moveTo>
                      <a:cubicBezTo>
                        <a:pt x="9641" y="0"/>
                        <a:pt x="9622" y="6"/>
                        <a:pt x="9609" y="17"/>
                      </a:cubicBezTo>
                      <a:cubicBezTo>
                        <a:pt x="6469" y="2631"/>
                        <a:pt x="3337" y="5254"/>
                        <a:pt x="197" y="7877"/>
                      </a:cubicBezTo>
                      <a:cubicBezTo>
                        <a:pt x="99" y="7966"/>
                        <a:pt x="1" y="8055"/>
                        <a:pt x="19" y="8412"/>
                      </a:cubicBezTo>
                      <a:cubicBezTo>
                        <a:pt x="3373" y="5593"/>
                        <a:pt x="6638" y="2845"/>
                        <a:pt x="9903" y="106"/>
                      </a:cubicBezTo>
                      <a:cubicBezTo>
                        <a:pt x="9797" y="32"/>
                        <a:pt x="9718" y="0"/>
                        <a:pt x="96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9" name="Google Shape;1269;p33"/>
                <p:cNvSpPr/>
                <p:nvPr/>
              </p:nvSpPr>
              <p:spPr>
                <a:xfrm>
                  <a:off x="3538900" y="1645225"/>
                  <a:ext cx="238000" cy="19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0" h="7997" extrusionOk="0">
                      <a:moveTo>
                        <a:pt x="9501" y="0"/>
                      </a:moveTo>
                      <a:lnTo>
                        <a:pt x="9501" y="0"/>
                      </a:lnTo>
                      <a:cubicBezTo>
                        <a:pt x="8832" y="429"/>
                        <a:pt x="473" y="7458"/>
                        <a:pt x="0" y="7985"/>
                      </a:cubicBezTo>
                      <a:cubicBezTo>
                        <a:pt x="46" y="7993"/>
                        <a:pt x="88" y="7996"/>
                        <a:pt x="127" y="7996"/>
                      </a:cubicBezTo>
                      <a:cubicBezTo>
                        <a:pt x="443" y="7996"/>
                        <a:pt x="575" y="7762"/>
                        <a:pt x="750" y="7619"/>
                      </a:cubicBezTo>
                      <a:cubicBezTo>
                        <a:pt x="2168" y="6450"/>
                        <a:pt x="3578" y="5264"/>
                        <a:pt x="4987" y="4077"/>
                      </a:cubicBezTo>
                      <a:cubicBezTo>
                        <a:pt x="6334" y="2944"/>
                        <a:pt x="7681" y="1811"/>
                        <a:pt x="9029" y="670"/>
                      </a:cubicBezTo>
                      <a:cubicBezTo>
                        <a:pt x="9225" y="509"/>
                        <a:pt x="9519" y="384"/>
                        <a:pt x="95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0" name="Google Shape;1270;p33"/>
                <p:cNvSpPr/>
                <p:nvPr/>
              </p:nvSpPr>
              <p:spPr>
                <a:xfrm>
                  <a:off x="3302275" y="1356400"/>
                  <a:ext cx="177550" cy="15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2" h="6076" extrusionOk="0">
                      <a:moveTo>
                        <a:pt x="7101" y="1"/>
                      </a:moveTo>
                      <a:cubicBezTo>
                        <a:pt x="6450" y="268"/>
                        <a:pt x="393" y="5380"/>
                        <a:pt x="0" y="6076"/>
                      </a:cubicBezTo>
                      <a:cubicBezTo>
                        <a:pt x="1776" y="4827"/>
                        <a:pt x="6825" y="491"/>
                        <a:pt x="71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1" name="Google Shape;1271;p33"/>
                <p:cNvSpPr/>
                <p:nvPr/>
              </p:nvSpPr>
              <p:spPr>
                <a:xfrm>
                  <a:off x="3592875" y="1695625"/>
                  <a:ext cx="166625" cy="14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5" h="5658" extrusionOk="0">
                      <a:moveTo>
                        <a:pt x="6664" y="1"/>
                      </a:moveTo>
                      <a:cubicBezTo>
                        <a:pt x="4390" y="1910"/>
                        <a:pt x="2213" y="3738"/>
                        <a:pt x="0" y="5603"/>
                      </a:cubicBezTo>
                      <a:cubicBezTo>
                        <a:pt x="87" y="5641"/>
                        <a:pt x="161" y="5657"/>
                        <a:pt x="226" y="5657"/>
                      </a:cubicBezTo>
                      <a:cubicBezTo>
                        <a:pt x="403" y="5657"/>
                        <a:pt x="514" y="5540"/>
                        <a:pt x="625" y="5442"/>
                      </a:cubicBezTo>
                      <a:cubicBezTo>
                        <a:pt x="2534" y="3846"/>
                        <a:pt x="4443" y="2249"/>
                        <a:pt x="6343" y="652"/>
                      </a:cubicBezTo>
                      <a:cubicBezTo>
                        <a:pt x="6495" y="527"/>
                        <a:pt x="6664" y="393"/>
                        <a:pt x="66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72" name="Google Shape;1272;p33"/>
              <p:cNvGrpSpPr/>
              <p:nvPr/>
            </p:nvGrpSpPr>
            <p:grpSpPr>
              <a:xfrm flipH="1">
                <a:off x="8215408" y="323427"/>
                <a:ext cx="536838" cy="536356"/>
                <a:chOff x="3285550" y="1349075"/>
                <a:chExt cx="496475" cy="496075"/>
              </a:xfrm>
            </p:grpSpPr>
            <p:sp>
              <p:nvSpPr>
                <p:cNvPr id="1273" name="Google Shape;1273;p33"/>
                <p:cNvSpPr/>
                <p:nvPr/>
              </p:nvSpPr>
              <p:spPr>
                <a:xfrm>
                  <a:off x="3335950" y="1428050"/>
                  <a:ext cx="381400" cy="3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6" h="12854" extrusionOk="0">
                      <a:moveTo>
                        <a:pt x="15057" y="0"/>
                      </a:moveTo>
                      <a:cubicBezTo>
                        <a:pt x="15025" y="0"/>
                        <a:pt x="14999" y="14"/>
                        <a:pt x="14979" y="34"/>
                      </a:cubicBezTo>
                      <a:cubicBezTo>
                        <a:pt x="10001" y="4200"/>
                        <a:pt x="5032" y="8375"/>
                        <a:pt x="72" y="12550"/>
                      </a:cubicBezTo>
                      <a:cubicBezTo>
                        <a:pt x="0" y="12613"/>
                        <a:pt x="9" y="12693"/>
                        <a:pt x="134" y="12854"/>
                      </a:cubicBezTo>
                      <a:cubicBezTo>
                        <a:pt x="5183" y="8616"/>
                        <a:pt x="10224" y="4379"/>
                        <a:pt x="15255" y="150"/>
                      </a:cubicBezTo>
                      <a:cubicBezTo>
                        <a:pt x="15177" y="39"/>
                        <a:pt x="15110" y="0"/>
                        <a:pt x="1505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4" name="Google Shape;1274;p33"/>
                <p:cNvSpPr/>
                <p:nvPr/>
              </p:nvSpPr>
              <p:spPr>
                <a:xfrm>
                  <a:off x="3354900" y="1449625"/>
                  <a:ext cx="380500" cy="32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20" h="12856" extrusionOk="0">
                      <a:moveTo>
                        <a:pt x="15220" y="1"/>
                      </a:moveTo>
                      <a:lnTo>
                        <a:pt x="15220" y="1"/>
                      </a:lnTo>
                      <a:cubicBezTo>
                        <a:pt x="14881" y="72"/>
                        <a:pt x="14747" y="251"/>
                        <a:pt x="14587" y="384"/>
                      </a:cubicBezTo>
                      <a:cubicBezTo>
                        <a:pt x="11901" y="2632"/>
                        <a:pt x="9225" y="4889"/>
                        <a:pt x="6540" y="7138"/>
                      </a:cubicBezTo>
                      <a:cubicBezTo>
                        <a:pt x="4541" y="8824"/>
                        <a:pt x="2525" y="10501"/>
                        <a:pt x="527" y="12196"/>
                      </a:cubicBezTo>
                      <a:cubicBezTo>
                        <a:pt x="331" y="12356"/>
                        <a:pt x="63" y="12481"/>
                        <a:pt x="1" y="12856"/>
                      </a:cubicBezTo>
                      <a:cubicBezTo>
                        <a:pt x="875" y="12374"/>
                        <a:pt x="14863" y="572"/>
                        <a:pt x="1522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5" name="Google Shape;1275;p33"/>
                <p:cNvSpPr/>
                <p:nvPr/>
              </p:nvSpPr>
              <p:spPr>
                <a:xfrm>
                  <a:off x="3319225" y="1407925"/>
                  <a:ext cx="376275" cy="3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51" h="12740" extrusionOk="0">
                      <a:moveTo>
                        <a:pt x="14916" y="0"/>
                      </a:moveTo>
                      <a:cubicBezTo>
                        <a:pt x="14622" y="36"/>
                        <a:pt x="14461" y="268"/>
                        <a:pt x="14265" y="438"/>
                      </a:cubicBezTo>
                      <a:cubicBezTo>
                        <a:pt x="12561" y="1856"/>
                        <a:pt x="10866" y="3283"/>
                        <a:pt x="9171" y="4711"/>
                      </a:cubicBezTo>
                      <a:cubicBezTo>
                        <a:pt x="6290" y="7128"/>
                        <a:pt x="3399" y="9546"/>
                        <a:pt x="527" y="11981"/>
                      </a:cubicBezTo>
                      <a:cubicBezTo>
                        <a:pt x="330" y="12142"/>
                        <a:pt x="0" y="12249"/>
                        <a:pt x="54" y="12740"/>
                      </a:cubicBezTo>
                      <a:cubicBezTo>
                        <a:pt x="5112" y="8493"/>
                        <a:pt x="10081" y="4318"/>
                        <a:pt x="15050" y="143"/>
                      </a:cubicBezTo>
                      <a:cubicBezTo>
                        <a:pt x="15005" y="99"/>
                        <a:pt x="14961" y="45"/>
                        <a:pt x="1491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6" name="Google Shape;1276;p33"/>
                <p:cNvSpPr/>
                <p:nvPr/>
              </p:nvSpPr>
              <p:spPr>
                <a:xfrm>
                  <a:off x="3305400" y="1388750"/>
                  <a:ext cx="364875" cy="30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95" h="12330" extrusionOk="0">
                      <a:moveTo>
                        <a:pt x="14595" y="0"/>
                      </a:moveTo>
                      <a:cubicBezTo>
                        <a:pt x="14265" y="54"/>
                        <a:pt x="14131" y="232"/>
                        <a:pt x="13970" y="366"/>
                      </a:cubicBezTo>
                      <a:cubicBezTo>
                        <a:pt x="11490" y="2445"/>
                        <a:pt x="9010" y="4532"/>
                        <a:pt x="6530" y="6611"/>
                      </a:cubicBezTo>
                      <a:cubicBezTo>
                        <a:pt x="4505" y="8315"/>
                        <a:pt x="2480" y="10019"/>
                        <a:pt x="455" y="11722"/>
                      </a:cubicBezTo>
                      <a:cubicBezTo>
                        <a:pt x="286" y="11865"/>
                        <a:pt x="0" y="11972"/>
                        <a:pt x="54" y="12329"/>
                      </a:cubicBezTo>
                      <a:cubicBezTo>
                        <a:pt x="1151" y="11642"/>
                        <a:pt x="14265" y="536"/>
                        <a:pt x="1459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7" name="Google Shape;1277;p33"/>
                <p:cNvSpPr/>
                <p:nvPr/>
              </p:nvSpPr>
              <p:spPr>
                <a:xfrm>
                  <a:off x="3378325" y="1476850"/>
                  <a:ext cx="372475" cy="31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99" h="12528" extrusionOk="0">
                      <a:moveTo>
                        <a:pt x="14854" y="0"/>
                      </a:moveTo>
                      <a:lnTo>
                        <a:pt x="14854" y="0"/>
                      </a:lnTo>
                      <a:cubicBezTo>
                        <a:pt x="14238" y="259"/>
                        <a:pt x="339" y="11945"/>
                        <a:pt x="0" y="12481"/>
                      </a:cubicBezTo>
                      <a:cubicBezTo>
                        <a:pt x="33" y="12514"/>
                        <a:pt x="69" y="12528"/>
                        <a:pt x="103" y="12528"/>
                      </a:cubicBezTo>
                      <a:cubicBezTo>
                        <a:pt x="142" y="12528"/>
                        <a:pt x="181" y="12509"/>
                        <a:pt x="214" y="12481"/>
                      </a:cubicBezTo>
                      <a:cubicBezTo>
                        <a:pt x="5085" y="8395"/>
                        <a:pt x="9947" y="4300"/>
                        <a:pt x="14818" y="205"/>
                      </a:cubicBezTo>
                      <a:cubicBezTo>
                        <a:pt x="14881" y="161"/>
                        <a:pt x="14898" y="80"/>
                        <a:pt x="1485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8" name="Google Shape;1278;p33"/>
                <p:cNvSpPr/>
                <p:nvPr/>
              </p:nvSpPr>
              <p:spPr>
                <a:xfrm>
                  <a:off x="3401750" y="1501825"/>
                  <a:ext cx="358850" cy="30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54" h="12231" extrusionOk="0">
                      <a:moveTo>
                        <a:pt x="14354" y="0"/>
                      </a:moveTo>
                      <a:lnTo>
                        <a:pt x="14354" y="0"/>
                      </a:lnTo>
                      <a:cubicBezTo>
                        <a:pt x="9786" y="3836"/>
                        <a:pt x="5228" y="7663"/>
                        <a:pt x="669" y="11499"/>
                      </a:cubicBezTo>
                      <a:cubicBezTo>
                        <a:pt x="446" y="11687"/>
                        <a:pt x="232" y="11892"/>
                        <a:pt x="18" y="12088"/>
                      </a:cubicBezTo>
                      <a:cubicBezTo>
                        <a:pt x="0" y="12097"/>
                        <a:pt x="9" y="12142"/>
                        <a:pt x="18" y="12168"/>
                      </a:cubicBezTo>
                      <a:cubicBezTo>
                        <a:pt x="21" y="12201"/>
                        <a:pt x="30" y="12211"/>
                        <a:pt x="41" y="12211"/>
                      </a:cubicBezTo>
                      <a:cubicBezTo>
                        <a:pt x="54" y="12211"/>
                        <a:pt x="70" y="12194"/>
                        <a:pt x="75" y="12194"/>
                      </a:cubicBezTo>
                      <a:cubicBezTo>
                        <a:pt x="78" y="12194"/>
                        <a:pt x="75" y="12203"/>
                        <a:pt x="62" y="12231"/>
                      </a:cubicBezTo>
                      <a:cubicBezTo>
                        <a:pt x="714" y="11919"/>
                        <a:pt x="14131" y="625"/>
                        <a:pt x="1435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9" name="Google Shape;1279;p33"/>
                <p:cNvSpPr/>
                <p:nvPr/>
              </p:nvSpPr>
              <p:spPr>
                <a:xfrm>
                  <a:off x="3293800" y="1370900"/>
                  <a:ext cx="349725" cy="29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89" h="11848" extrusionOk="0">
                      <a:moveTo>
                        <a:pt x="13881" y="1"/>
                      </a:moveTo>
                      <a:lnTo>
                        <a:pt x="13881" y="1"/>
                      </a:lnTo>
                      <a:cubicBezTo>
                        <a:pt x="9207" y="3926"/>
                        <a:pt x="4604" y="7798"/>
                        <a:pt x="0" y="11669"/>
                      </a:cubicBezTo>
                      <a:cubicBezTo>
                        <a:pt x="45" y="11723"/>
                        <a:pt x="98" y="11785"/>
                        <a:pt x="143" y="11848"/>
                      </a:cubicBezTo>
                      <a:cubicBezTo>
                        <a:pt x="420" y="11750"/>
                        <a:pt x="607" y="11527"/>
                        <a:pt x="821" y="11348"/>
                      </a:cubicBezTo>
                      <a:cubicBezTo>
                        <a:pt x="2810" y="9680"/>
                        <a:pt x="4791" y="8021"/>
                        <a:pt x="6771" y="6352"/>
                      </a:cubicBezTo>
                      <a:cubicBezTo>
                        <a:pt x="9019" y="4461"/>
                        <a:pt x="11276" y="2579"/>
                        <a:pt x="13516" y="679"/>
                      </a:cubicBezTo>
                      <a:cubicBezTo>
                        <a:pt x="13685" y="536"/>
                        <a:pt x="13988" y="438"/>
                        <a:pt x="138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0" name="Google Shape;1280;p33"/>
                <p:cNvSpPr/>
                <p:nvPr/>
              </p:nvSpPr>
              <p:spPr>
                <a:xfrm>
                  <a:off x="3425375" y="1531700"/>
                  <a:ext cx="348400" cy="29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6" h="11649" extrusionOk="0">
                      <a:moveTo>
                        <a:pt x="13828" y="1"/>
                      </a:moveTo>
                      <a:cubicBezTo>
                        <a:pt x="9252" y="3837"/>
                        <a:pt x="4693" y="7673"/>
                        <a:pt x="1" y="11616"/>
                      </a:cubicBezTo>
                      <a:cubicBezTo>
                        <a:pt x="206" y="11629"/>
                        <a:pt x="296" y="11648"/>
                        <a:pt x="339" y="11648"/>
                      </a:cubicBezTo>
                      <a:cubicBezTo>
                        <a:pt x="352" y="11648"/>
                        <a:pt x="360" y="11647"/>
                        <a:pt x="366" y="11643"/>
                      </a:cubicBezTo>
                      <a:cubicBezTo>
                        <a:pt x="4693" y="8021"/>
                        <a:pt x="9020" y="4408"/>
                        <a:pt x="13347" y="786"/>
                      </a:cubicBezTo>
                      <a:cubicBezTo>
                        <a:pt x="13543" y="616"/>
                        <a:pt x="13784" y="473"/>
                        <a:pt x="13917" y="233"/>
                      </a:cubicBezTo>
                      <a:cubicBezTo>
                        <a:pt x="13926" y="206"/>
                        <a:pt x="13935" y="179"/>
                        <a:pt x="13926" y="152"/>
                      </a:cubicBezTo>
                      <a:cubicBezTo>
                        <a:pt x="13926" y="134"/>
                        <a:pt x="13900" y="108"/>
                        <a:pt x="1382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1" name="Google Shape;1281;p33"/>
                <p:cNvSpPr/>
                <p:nvPr/>
              </p:nvSpPr>
              <p:spPr>
                <a:xfrm>
                  <a:off x="3286650" y="1363575"/>
                  <a:ext cx="327000" cy="27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80" h="10874" extrusionOk="0">
                      <a:moveTo>
                        <a:pt x="12852" y="0"/>
                      </a:moveTo>
                      <a:cubicBezTo>
                        <a:pt x="12608" y="0"/>
                        <a:pt x="12477" y="176"/>
                        <a:pt x="12330" y="303"/>
                      </a:cubicBezTo>
                      <a:cubicBezTo>
                        <a:pt x="9011" y="3086"/>
                        <a:pt x="5692" y="5869"/>
                        <a:pt x="2383" y="8653"/>
                      </a:cubicBezTo>
                      <a:cubicBezTo>
                        <a:pt x="1687" y="9232"/>
                        <a:pt x="991" y="9821"/>
                        <a:pt x="304" y="10401"/>
                      </a:cubicBezTo>
                      <a:cubicBezTo>
                        <a:pt x="170" y="10517"/>
                        <a:pt x="1" y="10615"/>
                        <a:pt x="188" y="10874"/>
                      </a:cubicBezTo>
                      <a:cubicBezTo>
                        <a:pt x="4506" y="7243"/>
                        <a:pt x="8788" y="3648"/>
                        <a:pt x="13079" y="44"/>
                      </a:cubicBezTo>
                      <a:cubicBezTo>
                        <a:pt x="12993" y="13"/>
                        <a:pt x="12918" y="0"/>
                        <a:pt x="1285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2" name="Google Shape;1282;p33"/>
                <p:cNvSpPr/>
                <p:nvPr/>
              </p:nvSpPr>
              <p:spPr>
                <a:xfrm>
                  <a:off x="3460175" y="1564050"/>
                  <a:ext cx="320500" cy="26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20" h="10735" extrusionOk="0">
                      <a:moveTo>
                        <a:pt x="12731" y="0"/>
                      </a:moveTo>
                      <a:cubicBezTo>
                        <a:pt x="8440" y="3595"/>
                        <a:pt x="4220" y="7146"/>
                        <a:pt x="0" y="10688"/>
                      </a:cubicBezTo>
                      <a:cubicBezTo>
                        <a:pt x="92" y="10721"/>
                        <a:pt x="170" y="10735"/>
                        <a:pt x="240" y="10735"/>
                      </a:cubicBezTo>
                      <a:cubicBezTo>
                        <a:pt x="488" y="10735"/>
                        <a:pt x="614" y="10554"/>
                        <a:pt x="768" y="10429"/>
                      </a:cubicBezTo>
                      <a:cubicBezTo>
                        <a:pt x="2837" y="8689"/>
                        <a:pt x="4898" y="6950"/>
                        <a:pt x="6959" y="5219"/>
                      </a:cubicBezTo>
                      <a:cubicBezTo>
                        <a:pt x="8761" y="3702"/>
                        <a:pt x="10563" y="2195"/>
                        <a:pt x="12365" y="678"/>
                      </a:cubicBezTo>
                      <a:cubicBezTo>
                        <a:pt x="12534" y="535"/>
                        <a:pt x="12820" y="428"/>
                        <a:pt x="1273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3" name="Google Shape;1283;p33"/>
                <p:cNvSpPr/>
                <p:nvPr/>
              </p:nvSpPr>
              <p:spPr>
                <a:xfrm>
                  <a:off x="3285550" y="1353125"/>
                  <a:ext cx="294850" cy="24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94" h="9936" extrusionOk="0">
                      <a:moveTo>
                        <a:pt x="11559" y="1"/>
                      </a:moveTo>
                      <a:cubicBezTo>
                        <a:pt x="11350" y="1"/>
                        <a:pt x="11267" y="101"/>
                        <a:pt x="11178" y="176"/>
                      </a:cubicBezTo>
                      <a:cubicBezTo>
                        <a:pt x="10277" y="935"/>
                        <a:pt x="9376" y="1684"/>
                        <a:pt x="8475" y="2442"/>
                      </a:cubicBezTo>
                      <a:cubicBezTo>
                        <a:pt x="5799" y="4690"/>
                        <a:pt x="3123" y="6938"/>
                        <a:pt x="446" y="9187"/>
                      </a:cubicBezTo>
                      <a:cubicBezTo>
                        <a:pt x="268" y="9347"/>
                        <a:pt x="0" y="9463"/>
                        <a:pt x="0" y="9936"/>
                      </a:cubicBezTo>
                      <a:cubicBezTo>
                        <a:pt x="3979" y="6599"/>
                        <a:pt x="7851" y="3352"/>
                        <a:pt x="11794" y="34"/>
                      </a:cubicBezTo>
                      <a:cubicBezTo>
                        <a:pt x="11701" y="10"/>
                        <a:pt x="11624" y="1"/>
                        <a:pt x="1155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4" name="Google Shape;1284;p33"/>
                <p:cNvSpPr/>
                <p:nvPr/>
              </p:nvSpPr>
              <p:spPr>
                <a:xfrm>
                  <a:off x="3496300" y="1601500"/>
                  <a:ext cx="285725" cy="24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29" h="9652" extrusionOk="0">
                      <a:moveTo>
                        <a:pt x="11348" y="1"/>
                      </a:moveTo>
                      <a:cubicBezTo>
                        <a:pt x="7539" y="3195"/>
                        <a:pt x="3765" y="6344"/>
                        <a:pt x="1" y="9529"/>
                      </a:cubicBezTo>
                      <a:cubicBezTo>
                        <a:pt x="94" y="9622"/>
                        <a:pt x="163" y="9652"/>
                        <a:pt x="215" y="9652"/>
                      </a:cubicBezTo>
                      <a:cubicBezTo>
                        <a:pt x="253" y="9652"/>
                        <a:pt x="281" y="9636"/>
                        <a:pt x="304" y="9618"/>
                      </a:cubicBezTo>
                      <a:cubicBezTo>
                        <a:pt x="3988" y="6522"/>
                        <a:pt x="7673" y="3427"/>
                        <a:pt x="11357" y="331"/>
                      </a:cubicBezTo>
                      <a:cubicBezTo>
                        <a:pt x="11428" y="277"/>
                        <a:pt x="11428" y="197"/>
                        <a:pt x="1134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5" name="Google Shape;1285;p33"/>
                <p:cNvSpPr/>
                <p:nvPr/>
              </p:nvSpPr>
              <p:spPr>
                <a:xfrm>
                  <a:off x="3289550" y="1349075"/>
                  <a:ext cx="247600" cy="21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4" h="8412" extrusionOk="0">
                      <a:moveTo>
                        <a:pt x="9664" y="0"/>
                      </a:moveTo>
                      <a:cubicBezTo>
                        <a:pt x="9641" y="0"/>
                        <a:pt x="9622" y="6"/>
                        <a:pt x="9609" y="17"/>
                      </a:cubicBezTo>
                      <a:cubicBezTo>
                        <a:pt x="6469" y="2631"/>
                        <a:pt x="3337" y="5254"/>
                        <a:pt x="197" y="7877"/>
                      </a:cubicBezTo>
                      <a:cubicBezTo>
                        <a:pt x="99" y="7966"/>
                        <a:pt x="1" y="8055"/>
                        <a:pt x="19" y="8412"/>
                      </a:cubicBezTo>
                      <a:cubicBezTo>
                        <a:pt x="3373" y="5593"/>
                        <a:pt x="6638" y="2845"/>
                        <a:pt x="9903" y="106"/>
                      </a:cubicBezTo>
                      <a:cubicBezTo>
                        <a:pt x="9797" y="32"/>
                        <a:pt x="9718" y="0"/>
                        <a:pt x="966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6" name="Google Shape;1286;p33"/>
                <p:cNvSpPr/>
                <p:nvPr/>
              </p:nvSpPr>
              <p:spPr>
                <a:xfrm>
                  <a:off x="3538900" y="1645225"/>
                  <a:ext cx="238000" cy="19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0" h="7997" extrusionOk="0">
                      <a:moveTo>
                        <a:pt x="9501" y="0"/>
                      </a:moveTo>
                      <a:lnTo>
                        <a:pt x="9501" y="0"/>
                      </a:lnTo>
                      <a:cubicBezTo>
                        <a:pt x="8832" y="429"/>
                        <a:pt x="473" y="7458"/>
                        <a:pt x="0" y="7985"/>
                      </a:cubicBezTo>
                      <a:cubicBezTo>
                        <a:pt x="46" y="7993"/>
                        <a:pt x="88" y="7996"/>
                        <a:pt x="127" y="7996"/>
                      </a:cubicBezTo>
                      <a:cubicBezTo>
                        <a:pt x="443" y="7996"/>
                        <a:pt x="575" y="7762"/>
                        <a:pt x="750" y="7619"/>
                      </a:cubicBezTo>
                      <a:cubicBezTo>
                        <a:pt x="2168" y="6450"/>
                        <a:pt x="3578" y="5264"/>
                        <a:pt x="4987" y="4077"/>
                      </a:cubicBezTo>
                      <a:cubicBezTo>
                        <a:pt x="6334" y="2944"/>
                        <a:pt x="7681" y="1811"/>
                        <a:pt x="9029" y="670"/>
                      </a:cubicBezTo>
                      <a:cubicBezTo>
                        <a:pt x="9225" y="509"/>
                        <a:pt x="9519" y="384"/>
                        <a:pt x="950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7" name="Google Shape;1287;p33"/>
                <p:cNvSpPr/>
                <p:nvPr/>
              </p:nvSpPr>
              <p:spPr>
                <a:xfrm>
                  <a:off x="3302275" y="1356400"/>
                  <a:ext cx="177550" cy="15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2" h="6076" extrusionOk="0">
                      <a:moveTo>
                        <a:pt x="7101" y="1"/>
                      </a:moveTo>
                      <a:cubicBezTo>
                        <a:pt x="6450" y="268"/>
                        <a:pt x="393" y="5380"/>
                        <a:pt x="0" y="6076"/>
                      </a:cubicBezTo>
                      <a:cubicBezTo>
                        <a:pt x="1776" y="4827"/>
                        <a:pt x="6825" y="491"/>
                        <a:pt x="710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8" name="Google Shape;1288;p33"/>
                <p:cNvSpPr/>
                <p:nvPr/>
              </p:nvSpPr>
              <p:spPr>
                <a:xfrm>
                  <a:off x="3592875" y="1695625"/>
                  <a:ext cx="166625" cy="14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5" h="5658" extrusionOk="0">
                      <a:moveTo>
                        <a:pt x="6664" y="1"/>
                      </a:moveTo>
                      <a:cubicBezTo>
                        <a:pt x="4390" y="1910"/>
                        <a:pt x="2213" y="3738"/>
                        <a:pt x="0" y="5603"/>
                      </a:cubicBezTo>
                      <a:cubicBezTo>
                        <a:pt x="87" y="5641"/>
                        <a:pt x="161" y="5657"/>
                        <a:pt x="226" y="5657"/>
                      </a:cubicBezTo>
                      <a:cubicBezTo>
                        <a:pt x="403" y="5657"/>
                        <a:pt x="514" y="5540"/>
                        <a:pt x="625" y="5442"/>
                      </a:cubicBezTo>
                      <a:cubicBezTo>
                        <a:pt x="2534" y="3846"/>
                        <a:pt x="4443" y="2249"/>
                        <a:pt x="6343" y="652"/>
                      </a:cubicBezTo>
                      <a:cubicBezTo>
                        <a:pt x="6495" y="527"/>
                        <a:pt x="6664" y="393"/>
                        <a:pt x="666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89" name="Google Shape;1289;p33"/>
            <p:cNvSpPr/>
            <p:nvPr/>
          </p:nvSpPr>
          <p:spPr>
            <a:xfrm>
              <a:off x="5627186" y="806607"/>
              <a:ext cx="279600" cy="279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0" name="Google Shape;1290;p33"/>
            <p:cNvSpPr/>
            <p:nvPr/>
          </p:nvSpPr>
          <p:spPr>
            <a:xfrm>
              <a:off x="5609731" y="4036027"/>
              <a:ext cx="377100" cy="377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3"/>
            <p:cNvSpPr/>
            <p:nvPr/>
          </p:nvSpPr>
          <p:spPr>
            <a:xfrm>
              <a:off x="7989575" y="3142532"/>
              <a:ext cx="206001" cy="996600"/>
            </a:xfrm>
            <a:custGeom>
              <a:avLst/>
              <a:gdLst/>
              <a:ahLst/>
              <a:cxnLst/>
              <a:rect l="l" t="t" r="r" b="b"/>
              <a:pathLst>
                <a:path w="6432" h="31117" extrusionOk="0">
                  <a:moveTo>
                    <a:pt x="98" y="0"/>
                  </a:moveTo>
                  <a:cubicBezTo>
                    <a:pt x="89" y="18"/>
                    <a:pt x="71" y="72"/>
                    <a:pt x="71" y="72"/>
                  </a:cubicBezTo>
                  <a:cubicBezTo>
                    <a:pt x="153" y="101"/>
                    <a:pt x="0" y="149"/>
                    <a:pt x="8" y="149"/>
                  </a:cubicBezTo>
                  <a:cubicBezTo>
                    <a:pt x="9" y="149"/>
                    <a:pt x="18" y="147"/>
                    <a:pt x="36" y="143"/>
                  </a:cubicBezTo>
                  <a:cubicBezTo>
                    <a:pt x="865" y="4122"/>
                    <a:pt x="1525" y="8127"/>
                    <a:pt x="2016" y="12159"/>
                  </a:cubicBezTo>
                  <a:cubicBezTo>
                    <a:pt x="2533" y="16352"/>
                    <a:pt x="2872" y="20563"/>
                    <a:pt x="3069" y="24783"/>
                  </a:cubicBezTo>
                  <a:cubicBezTo>
                    <a:pt x="3167" y="26888"/>
                    <a:pt x="3211" y="29002"/>
                    <a:pt x="3274" y="31117"/>
                  </a:cubicBezTo>
                  <a:cubicBezTo>
                    <a:pt x="3488" y="30992"/>
                    <a:pt x="3622" y="30787"/>
                    <a:pt x="3765" y="30599"/>
                  </a:cubicBezTo>
                  <a:cubicBezTo>
                    <a:pt x="5781" y="27860"/>
                    <a:pt x="6432" y="24783"/>
                    <a:pt x="5888" y="21482"/>
                  </a:cubicBezTo>
                  <a:cubicBezTo>
                    <a:pt x="5272" y="17762"/>
                    <a:pt x="4327" y="14113"/>
                    <a:pt x="3363" y="10473"/>
                  </a:cubicBezTo>
                  <a:cubicBezTo>
                    <a:pt x="2489" y="7146"/>
                    <a:pt x="1508" y="3845"/>
                    <a:pt x="401" y="589"/>
                  </a:cubicBezTo>
                  <a:cubicBezTo>
                    <a:pt x="330" y="375"/>
                    <a:pt x="321" y="134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3"/>
            <p:cNvSpPr/>
            <p:nvPr/>
          </p:nvSpPr>
          <p:spPr>
            <a:xfrm>
              <a:off x="8763563" y="2139746"/>
              <a:ext cx="5188" cy="9768"/>
            </a:xfrm>
            <a:custGeom>
              <a:avLst/>
              <a:gdLst/>
              <a:ahLst/>
              <a:cxnLst/>
              <a:rect l="l" t="t" r="r" b="b"/>
              <a:pathLst>
                <a:path w="162" h="305" extrusionOk="0">
                  <a:moveTo>
                    <a:pt x="1" y="1"/>
                  </a:moveTo>
                  <a:lnTo>
                    <a:pt x="1" y="1"/>
                  </a:lnTo>
                  <a:cubicBezTo>
                    <a:pt x="10" y="99"/>
                    <a:pt x="19" y="197"/>
                    <a:pt x="28" y="304"/>
                  </a:cubicBezTo>
                  <a:cubicBezTo>
                    <a:pt x="161" y="188"/>
                    <a:pt x="63" y="99"/>
                    <a:pt x="1" y="1"/>
                  </a:cubicBezTo>
                  <a:close/>
                </a:path>
              </a:pathLst>
            </a:custGeom>
            <a:solidFill>
              <a:srgbClr val="6D3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3"/>
            <p:cNvSpPr/>
            <p:nvPr/>
          </p:nvSpPr>
          <p:spPr>
            <a:xfrm>
              <a:off x="6633830" y="1111087"/>
              <a:ext cx="16014" cy="5253"/>
            </a:xfrm>
            <a:custGeom>
              <a:avLst/>
              <a:gdLst/>
              <a:ahLst/>
              <a:cxnLst/>
              <a:rect l="l" t="t" r="r" b="b"/>
              <a:pathLst>
                <a:path w="500" h="164" extrusionOk="0">
                  <a:moveTo>
                    <a:pt x="329" y="0"/>
                  </a:moveTo>
                  <a:cubicBezTo>
                    <a:pt x="211" y="0"/>
                    <a:pt x="104" y="46"/>
                    <a:pt x="0" y="137"/>
                  </a:cubicBezTo>
                  <a:cubicBezTo>
                    <a:pt x="57" y="155"/>
                    <a:pt x="111" y="164"/>
                    <a:pt x="162" y="164"/>
                  </a:cubicBezTo>
                  <a:cubicBezTo>
                    <a:pt x="288" y="164"/>
                    <a:pt x="398" y="113"/>
                    <a:pt x="500" y="30"/>
                  </a:cubicBezTo>
                  <a:cubicBezTo>
                    <a:pt x="440" y="10"/>
                    <a:pt x="383" y="0"/>
                    <a:pt x="329" y="0"/>
                  </a:cubicBezTo>
                  <a:close/>
                </a:path>
              </a:pathLst>
            </a:custGeom>
            <a:solidFill>
              <a:srgbClr val="C4B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0" name="Google Shape;1300;p33"/>
          <p:cNvSpPr txBox="1">
            <a:spLocks noGrp="1"/>
          </p:cNvSpPr>
          <p:nvPr>
            <p:ph type="title"/>
          </p:nvPr>
        </p:nvSpPr>
        <p:spPr>
          <a:xfrm>
            <a:off x="-211194" y="1135452"/>
            <a:ext cx="5956947" cy="29263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Dar de </a:t>
            </a:r>
            <a:r>
              <a:rPr lang="en-US" sz="3200" dirty="0" err="1"/>
              <a:t>alta</a:t>
            </a:r>
            <a:r>
              <a:rPr lang="en-US" sz="3200" dirty="0"/>
              <a:t> un </a:t>
            </a:r>
            <a:r>
              <a:rPr lang="en-US" sz="3200" dirty="0" err="1"/>
              <a:t>libro</a:t>
            </a:r>
            <a:r>
              <a:rPr lang="en-US" sz="3200" dirty="0"/>
              <a:t>:</a:t>
            </a:r>
            <a:endParaRPr sz="3200" dirty="0"/>
          </a:p>
        </p:txBody>
      </p:sp>
      <p:sp>
        <p:nvSpPr>
          <p:cNvPr id="9" name="Google Shape;1290;p33">
            <a:extLst>
              <a:ext uri="{FF2B5EF4-FFF2-40B4-BE49-F238E27FC236}">
                <a16:creationId xmlns:a16="http://schemas.microsoft.com/office/drawing/2014/main" id="{135120A3-CFEC-A6C6-B5B7-45F92A25EAB9}"/>
              </a:ext>
            </a:extLst>
          </p:cNvPr>
          <p:cNvSpPr/>
          <p:nvPr/>
        </p:nvSpPr>
        <p:spPr>
          <a:xfrm>
            <a:off x="224018" y="2011741"/>
            <a:ext cx="338198" cy="344865"/>
          </a:xfrm>
          <a:custGeom>
            <a:avLst/>
            <a:gdLst>
              <a:gd name="connsiteX0" fmla="*/ 0 w 877383"/>
              <a:gd name="connsiteY0" fmla="*/ 191463 h 382926"/>
              <a:gd name="connsiteX1" fmla="*/ 438692 w 877383"/>
              <a:gd name="connsiteY1" fmla="*/ 0 h 382926"/>
              <a:gd name="connsiteX2" fmla="*/ 877384 w 877383"/>
              <a:gd name="connsiteY2" fmla="*/ 191463 h 382926"/>
              <a:gd name="connsiteX3" fmla="*/ 438692 w 877383"/>
              <a:gd name="connsiteY3" fmla="*/ 382926 h 382926"/>
              <a:gd name="connsiteX4" fmla="*/ 0 w 877383"/>
              <a:gd name="connsiteY4" fmla="*/ 191463 h 382926"/>
              <a:gd name="connsiteX0" fmla="*/ 0 w 888673"/>
              <a:gd name="connsiteY0" fmla="*/ 341662 h 412889"/>
              <a:gd name="connsiteX1" fmla="*/ 449981 w 888673"/>
              <a:gd name="connsiteY1" fmla="*/ 3444 h 412889"/>
              <a:gd name="connsiteX2" fmla="*/ 888673 w 888673"/>
              <a:gd name="connsiteY2" fmla="*/ 194907 h 412889"/>
              <a:gd name="connsiteX3" fmla="*/ 449981 w 888673"/>
              <a:gd name="connsiteY3" fmla="*/ 386370 h 412889"/>
              <a:gd name="connsiteX4" fmla="*/ 0 w 888673"/>
              <a:gd name="connsiteY4" fmla="*/ 341662 h 412889"/>
              <a:gd name="connsiteX0" fmla="*/ 933 w 889606"/>
              <a:gd name="connsiteY0" fmla="*/ 374831 h 434457"/>
              <a:gd name="connsiteX1" fmla="*/ 349314 w 889606"/>
              <a:gd name="connsiteY1" fmla="*/ 2747 h 434457"/>
              <a:gd name="connsiteX2" fmla="*/ 889606 w 889606"/>
              <a:gd name="connsiteY2" fmla="*/ 228076 h 434457"/>
              <a:gd name="connsiteX3" fmla="*/ 450914 w 889606"/>
              <a:gd name="connsiteY3" fmla="*/ 419539 h 434457"/>
              <a:gd name="connsiteX4" fmla="*/ 933 w 889606"/>
              <a:gd name="connsiteY4" fmla="*/ 374831 h 434457"/>
              <a:gd name="connsiteX0" fmla="*/ 834 w 720174"/>
              <a:gd name="connsiteY0" fmla="*/ 374831 h 434457"/>
              <a:gd name="connsiteX1" fmla="*/ 349215 w 720174"/>
              <a:gd name="connsiteY1" fmla="*/ 2747 h 434457"/>
              <a:gd name="connsiteX2" fmla="*/ 720174 w 720174"/>
              <a:gd name="connsiteY2" fmla="*/ 228076 h 434457"/>
              <a:gd name="connsiteX3" fmla="*/ 450815 w 720174"/>
              <a:gd name="connsiteY3" fmla="*/ 419539 h 434457"/>
              <a:gd name="connsiteX4" fmla="*/ 834 w 720174"/>
              <a:gd name="connsiteY4" fmla="*/ 374831 h 434457"/>
              <a:gd name="connsiteX0" fmla="*/ 18043 w 979301"/>
              <a:gd name="connsiteY0" fmla="*/ 374831 h 472136"/>
              <a:gd name="connsiteX1" fmla="*/ 366424 w 979301"/>
              <a:gd name="connsiteY1" fmla="*/ 2747 h 472136"/>
              <a:gd name="connsiteX2" fmla="*/ 737383 w 979301"/>
              <a:gd name="connsiteY2" fmla="*/ 228076 h 472136"/>
              <a:gd name="connsiteX3" fmla="*/ 953446 w 979301"/>
              <a:gd name="connsiteY3" fmla="*/ 464694 h 472136"/>
              <a:gd name="connsiteX4" fmla="*/ 18043 w 979301"/>
              <a:gd name="connsiteY4" fmla="*/ 374831 h 472136"/>
              <a:gd name="connsiteX0" fmla="*/ 18877 w 997198"/>
              <a:gd name="connsiteY0" fmla="*/ 405589 h 514463"/>
              <a:gd name="connsiteX1" fmla="*/ 367258 w 997198"/>
              <a:gd name="connsiteY1" fmla="*/ 33505 h 514463"/>
              <a:gd name="connsiteX2" fmla="*/ 851106 w 997198"/>
              <a:gd name="connsiteY2" fmla="*/ 89500 h 514463"/>
              <a:gd name="connsiteX3" fmla="*/ 954280 w 997198"/>
              <a:gd name="connsiteY3" fmla="*/ 495452 h 514463"/>
              <a:gd name="connsiteX4" fmla="*/ 18877 w 997198"/>
              <a:gd name="connsiteY4" fmla="*/ 405589 h 514463"/>
              <a:gd name="connsiteX0" fmla="*/ 59304 w 689063"/>
              <a:gd name="connsiteY0" fmla="*/ 453993 h 531314"/>
              <a:gd name="connsiteX1" fmla="*/ 80308 w 689063"/>
              <a:gd name="connsiteY1" fmla="*/ 36753 h 531314"/>
              <a:gd name="connsiteX2" fmla="*/ 564156 w 689063"/>
              <a:gd name="connsiteY2" fmla="*/ 92748 h 531314"/>
              <a:gd name="connsiteX3" fmla="*/ 667330 w 689063"/>
              <a:gd name="connsiteY3" fmla="*/ 498700 h 531314"/>
              <a:gd name="connsiteX4" fmla="*/ 59304 w 689063"/>
              <a:gd name="connsiteY4" fmla="*/ 453993 h 531314"/>
              <a:gd name="connsiteX0" fmla="*/ 188248 w 818007"/>
              <a:gd name="connsiteY0" fmla="*/ 453993 h 531314"/>
              <a:gd name="connsiteX1" fmla="*/ 28630 w 818007"/>
              <a:gd name="connsiteY1" fmla="*/ 36753 h 531314"/>
              <a:gd name="connsiteX2" fmla="*/ 693100 w 818007"/>
              <a:gd name="connsiteY2" fmla="*/ 92748 h 531314"/>
              <a:gd name="connsiteX3" fmla="*/ 796274 w 818007"/>
              <a:gd name="connsiteY3" fmla="*/ 498700 h 531314"/>
              <a:gd name="connsiteX4" fmla="*/ 188248 w 818007"/>
              <a:gd name="connsiteY4" fmla="*/ 453993 h 531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8007" h="531314">
                <a:moveTo>
                  <a:pt x="188248" y="453993"/>
                </a:moveTo>
                <a:cubicBezTo>
                  <a:pt x="60307" y="377002"/>
                  <a:pt x="-55512" y="96961"/>
                  <a:pt x="28630" y="36753"/>
                </a:cubicBezTo>
                <a:cubicBezTo>
                  <a:pt x="112772" y="-23455"/>
                  <a:pt x="693100" y="-12994"/>
                  <a:pt x="693100" y="92748"/>
                </a:cubicBezTo>
                <a:cubicBezTo>
                  <a:pt x="693100" y="198490"/>
                  <a:pt x="880416" y="438492"/>
                  <a:pt x="796274" y="498700"/>
                </a:cubicBezTo>
                <a:cubicBezTo>
                  <a:pt x="712132" y="558908"/>
                  <a:pt x="316189" y="530984"/>
                  <a:pt x="188248" y="453993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1290;p33">
            <a:extLst>
              <a:ext uri="{FF2B5EF4-FFF2-40B4-BE49-F238E27FC236}">
                <a16:creationId xmlns:a16="http://schemas.microsoft.com/office/drawing/2014/main" id="{D1C9F41D-F2D7-96BA-8FBC-09349D8F58C0}"/>
              </a:ext>
            </a:extLst>
          </p:cNvPr>
          <p:cNvSpPr/>
          <p:nvPr/>
        </p:nvSpPr>
        <p:spPr>
          <a:xfrm>
            <a:off x="277903" y="2835775"/>
            <a:ext cx="341990" cy="412253"/>
          </a:xfrm>
          <a:custGeom>
            <a:avLst/>
            <a:gdLst>
              <a:gd name="connsiteX0" fmla="*/ 0 w 877383"/>
              <a:gd name="connsiteY0" fmla="*/ 191463 h 382926"/>
              <a:gd name="connsiteX1" fmla="*/ 438692 w 877383"/>
              <a:gd name="connsiteY1" fmla="*/ 0 h 382926"/>
              <a:gd name="connsiteX2" fmla="*/ 877384 w 877383"/>
              <a:gd name="connsiteY2" fmla="*/ 191463 h 382926"/>
              <a:gd name="connsiteX3" fmla="*/ 438692 w 877383"/>
              <a:gd name="connsiteY3" fmla="*/ 382926 h 382926"/>
              <a:gd name="connsiteX4" fmla="*/ 0 w 877383"/>
              <a:gd name="connsiteY4" fmla="*/ 191463 h 382926"/>
              <a:gd name="connsiteX0" fmla="*/ 0 w 888673"/>
              <a:gd name="connsiteY0" fmla="*/ 341662 h 412889"/>
              <a:gd name="connsiteX1" fmla="*/ 449981 w 888673"/>
              <a:gd name="connsiteY1" fmla="*/ 3444 h 412889"/>
              <a:gd name="connsiteX2" fmla="*/ 888673 w 888673"/>
              <a:gd name="connsiteY2" fmla="*/ 194907 h 412889"/>
              <a:gd name="connsiteX3" fmla="*/ 449981 w 888673"/>
              <a:gd name="connsiteY3" fmla="*/ 386370 h 412889"/>
              <a:gd name="connsiteX4" fmla="*/ 0 w 888673"/>
              <a:gd name="connsiteY4" fmla="*/ 341662 h 412889"/>
              <a:gd name="connsiteX0" fmla="*/ 933 w 889606"/>
              <a:gd name="connsiteY0" fmla="*/ 374831 h 434457"/>
              <a:gd name="connsiteX1" fmla="*/ 349314 w 889606"/>
              <a:gd name="connsiteY1" fmla="*/ 2747 h 434457"/>
              <a:gd name="connsiteX2" fmla="*/ 889606 w 889606"/>
              <a:gd name="connsiteY2" fmla="*/ 228076 h 434457"/>
              <a:gd name="connsiteX3" fmla="*/ 450914 w 889606"/>
              <a:gd name="connsiteY3" fmla="*/ 419539 h 434457"/>
              <a:gd name="connsiteX4" fmla="*/ 933 w 889606"/>
              <a:gd name="connsiteY4" fmla="*/ 374831 h 434457"/>
              <a:gd name="connsiteX0" fmla="*/ 834 w 720174"/>
              <a:gd name="connsiteY0" fmla="*/ 374831 h 434457"/>
              <a:gd name="connsiteX1" fmla="*/ 349215 w 720174"/>
              <a:gd name="connsiteY1" fmla="*/ 2747 h 434457"/>
              <a:gd name="connsiteX2" fmla="*/ 720174 w 720174"/>
              <a:gd name="connsiteY2" fmla="*/ 228076 h 434457"/>
              <a:gd name="connsiteX3" fmla="*/ 450815 w 720174"/>
              <a:gd name="connsiteY3" fmla="*/ 419539 h 434457"/>
              <a:gd name="connsiteX4" fmla="*/ 834 w 720174"/>
              <a:gd name="connsiteY4" fmla="*/ 374831 h 434457"/>
              <a:gd name="connsiteX0" fmla="*/ 18043 w 979301"/>
              <a:gd name="connsiteY0" fmla="*/ 374831 h 472136"/>
              <a:gd name="connsiteX1" fmla="*/ 366424 w 979301"/>
              <a:gd name="connsiteY1" fmla="*/ 2747 h 472136"/>
              <a:gd name="connsiteX2" fmla="*/ 737383 w 979301"/>
              <a:gd name="connsiteY2" fmla="*/ 228076 h 472136"/>
              <a:gd name="connsiteX3" fmla="*/ 953446 w 979301"/>
              <a:gd name="connsiteY3" fmla="*/ 464694 h 472136"/>
              <a:gd name="connsiteX4" fmla="*/ 18043 w 979301"/>
              <a:gd name="connsiteY4" fmla="*/ 374831 h 472136"/>
              <a:gd name="connsiteX0" fmla="*/ 18877 w 997198"/>
              <a:gd name="connsiteY0" fmla="*/ 405589 h 514463"/>
              <a:gd name="connsiteX1" fmla="*/ 367258 w 997198"/>
              <a:gd name="connsiteY1" fmla="*/ 33505 h 514463"/>
              <a:gd name="connsiteX2" fmla="*/ 851106 w 997198"/>
              <a:gd name="connsiteY2" fmla="*/ 89500 h 514463"/>
              <a:gd name="connsiteX3" fmla="*/ 954280 w 997198"/>
              <a:gd name="connsiteY3" fmla="*/ 495452 h 514463"/>
              <a:gd name="connsiteX4" fmla="*/ 18877 w 997198"/>
              <a:gd name="connsiteY4" fmla="*/ 405589 h 514463"/>
              <a:gd name="connsiteX0" fmla="*/ 59304 w 689063"/>
              <a:gd name="connsiteY0" fmla="*/ 453993 h 531314"/>
              <a:gd name="connsiteX1" fmla="*/ 80308 w 689063"/>
              <a:gd name="connsiteY1" fmla="*/ 36753 h 531314"/>
              <a:gd name="connsiteX2" fmla="*/ 564156 w 689063"/>
              <a:gd name="connsiteY2" fmla="*/ 92748 h 531314"/>
              <a:gd name="connsiteX3" fmla="*/ 667330 w 689063"/>
              <a:gd name="connsiteY3" fmla="*/ 498700 h 531314"/>
              <a:gd name="connsiteX4" fmla="*/ 59304 w 689063"/>
              <a:gd name="connsiteY4" fmla="*/ 453993 h 531314"/>
              <a:gd name="connsiteX0" fmla="*/ 188248 w 818007"/>
              <a:gd name="connsiteY0" fmla="*/ 453993 h 531314"/>
              <a:gd name="connsiteX1" fmla="*/ 28630 w 818007"/>
              <a:gd name="connsiteY1" fmla="*/ 36753 h 531314"/>
              <a:gd name="connsiteX2" fmla="*/ 693100 w 818007"/>
              <a:gd name="connsiteY2" fmla="*/ 92748 h 531314"/>
              <a:gd name="connsiteX3" fmla="*/ 796274 w 818007"/>
              <a:gd name="connsiteY3" fmla="*/ 498700 h 531314"/>
              <a:gd name="connsiteX4" fmla="*/ 188248 w 818007"/>
              <a:gd name="connsiteY4" fmla="*/ 453993 h 531314"/>
              <a:gd name="connsiteX0" fmla="*/ 245302 w 802521"/>
              <a:gd name="connsiteY0" fmla="*/ 380273 h 508072"/>
              <a:gd name="connsiteX1" fmla="*/ 17253 w 802521"/>
              <a:gd name="connsiteY1" fmla="*/ 31814 h 508072"/>
              <a:gd name="connsiteX2" fmla="*/ 681723 w 802521"/>
              <a:gd name="connsiteY2" fmla="*/ 87809 h 508072"/>
              <a:gd name="connsiteX3" fmla="*/ 784897 w 802521"/>
              <a:gd name="connsiteY3" fmla="*/ 493761 h 508072"/>
              <a:gd name="connsiteX4" fmla="*/ 245302 w 802521"/>
              <a:gd name="connsiteY4" fmla="*/ 380273 h 508072"/>
              <a:gd name="connsiteX0" fmla="*/ 233836 w 775908"/>
              <a:gd name="connsiteY0" fmla="*/ 380273 h 508072"/>
              <a:gd name="connsiteX1" fmla="*/ 5787 w 775908"/>
              <a:gd name="connsiteY1" fmla="*/ 31814 h 508072"/>
              <a:gd name="connsiteX2" fmla="*/ 447855 w 775908"/>
              <a:gd name="connsiteY2" fmla="*/ 87809 h 508072"/>
              <a:gd name="connsiteX3" fmla="*/ 773431 w 775908"/>
              <a:gd name="connsiteY3" fmla="*/ 493761 h 508072"/>
              <a:gd name="connsiteX4" fmla="*/ 233836 w 775908"/>
              <a:gd name="connsiteY4" fmla="*/ 380273 h 508072"/>
              <a:gd name="connsiteX0" fmla="*/ 233744 w 758823"/>
              <a:gd name="connsiteY0" fmla="*/ 380273 h 390059"/>
              <a:gd name="connsiteX1" fmla="*/ 5695 w 758823"/>
              <a:gd name="connsiteY1" fmla="*/ 31814 h 390059"/>
              <a:gd name="connsiteX2" fmla="*/ 447763 w 758823"/>
              <a:gd name="connsiteY2" fmla="*/ 87809 h 390059"/>
              <a:gd name="connsiteX3" fmla="*/ 756231 w 758823"/>
              <a:gd name="connsiteY3" fmla="*/ 275954 h 390059"/>
              <a:gd name="connsiteX4" fmla="*/ 233744 w 758823"/>
              <a:gd name="connsiteY4" fmla="*/ 380273 h 390059"/>
              <a:gd name="connsiteX0" fmla="*/ 77787 w 831903"/>
              <a:gd name="connsiteY0" fmla="*/ 441703 h 448838"/>
              <a:gd name="connsiteX1" fmla="*/ 72141 w 831903"/>
              <a:gd name="connsiteY1" fmla="*/ 35927 h 448838"/>
              <a:gd name="connsiteX2" fmla="*/ 514209 w 831903"/>
              <a:gd name="connsiteY2" fmla="*/ 91922 h 448838"/>
              <a:gd name="connsiteX3" fmla="*/ 822677 w 831903"/>
              <a:gd name="connsiteY3" fmla="*/ 280067 h 448838"/>
              <a:gd name="connsiteX4" fmla="*/ 77787 w 831903"/>
              <a:gd name="connsiteY4" fmla="*/ 441703 h 448838"/>
              <a:gd name="connsiteX0" fmla="*/ 77787 w 831903"/>
              <a:gd name="connsiteY0" fmla="*/ 441703 h 448839"/>
              <a:gd name="connsiteX1" fmla="*/ 72141 w 831903"/>
              <a:gd name="connsiteY1" fmla="*/ 35927 h 448839"/>
              <a:gd name="connsiteX2" fmla="*/ 514209 w 831903"/>
              <a:gd name="connsiteY2" fmla="*/ 91922 h 448839"/>
              <a:gd name="connsiteX3" fmla="*/ 822677 w 831903"/>
              <a:gd name="connsiteY3" fmla="*/ 280067 h 448839"/>
              <a:gd name="connsiteX4" fmla="*/ 77787 w 831903"/>
              <a:gd name="connsiteY4" fmla="*/ 441703 h 448839"/>
              <a:gd name="connsiteX0" fmla="*/ 77787 w 874874"/>
              <a:gd name="connsiteY0" fmla="*/ 441703 h 450370"/>
              <a:gd name="connsiteX1" fmla="*/ 72141 w 874874"/>
              <a:gd name="connsiteY1" fmla="*/ 35927 h 450370"/>
              <a:gd name="connsiteX2" fmla="*/ 514209 w 874874"/>
              <a:gd name="connsiteY2" fmla="*/ 91922 h 450370"/>
              <a:gd name="connsiteX3" fmla="*/ 822677 w 874874"/>
              <a:gd name="connsiteY3" fmla="*/ 280067 h 450370"/>
              <a:gd name="connsiteX4" fmla="*/ 77787 w 874874"/>
              <a:gd name="connsiteY4" fmla="*/ 441703 h 450370"/>
              <a:gd name="connsiteX0" fmla="*/ 77252 w 874339"/>
              <a:gd name="connsiteY0" fmla="*/ 428640 h 437307"/>
              <a:gd name="connsiteX1" fmla="*/ 71606 w 874339"/>
              <a:gd name="connsiteY1" fmla="*/ 22864 h 437307"/>
              <a:gd name="connsiteX2" fmla="*/ 504016 w 874339"/>
              <a:gd name="connsiteY2" fmla="*/ 53991 h 437307"/>
              <a:gd name="connsiteX3" fmla="*/ 513674 w 874339"/>
              <a:gd name="connsiteY3" fmla="*/ 78859 h 437307"/>
              <a:gd name="connsiteX4" fmla="*/ 822142 w 874339"/>
              <a:gd name="connsiteY4" fmla="*/ 267004 h 437307"/>
              <a:gd name="connsiteX5" fmla="*/ 77252 w 874339"/>
              <a:gd name="connsiteY5" fmla="*/ 428640 h 437307"/>
              <a:gd name="connsiteX0" fmla="*/ 77252 w 832612"/>
              <a:gd name="connsiteY0" fmla="*/ 428640 h 435776"/>
              <a:gd name="connsiteX1" fmla="*/ 71606 w 832612"/>
              <a:gd name="connsiteY1" fmla="*/ 22864 h 435776"/>
              <a:gd name="connsiteX2" fmla="*/ 504016 w 832612"/>
              <a:gd name="connsiteY2" fmla="*/ 53991 h 435776"/>
              <a:gd name="connsiteX3" fmla="*/ 513674 w 832612"/>
              <a:gd name="connsiteY3" fmla="*/ 78859 h 435776"/>
              <a:gd name="connsiteX4" fmla="*/ 822142 w 832612"/>
              <a:gd name="connsiteY4" fmla="*/ 267004 h 435776"/>
              <a:gd name="connsiteX5" fmla="*/ 77252 w 832612"/>
              <a:gd name="connsiteY5" fmla="*/ 428640 h 435776"/>
              <a:gd name="connsiteX0" fmla="*/ 77252 w 832612"/>
              <a:gd name="connsiteY0" fmla="*/ 428640 h 435776"/>
              <a:gd name="connsiteX1" fmla="*/ 71606 w 832612"/>
              <a:gd name="connsiteY1" fmla="*/ 22864 h 435776"/>
              <a:gd name="connsiteX2" fmla="*/ 504016 w 832612"/>
              <a:gd name="connsiteY2" fmla="*/ 53991 h 435776"/>
              <a:gd name="connsiteX3" fmla="*/ 513674 w 832612"/>
              <a:gd name="connsiteY3" fmla="*/ 78859 h 435776"/>
              <a:gd name="connsiteX4" fmla="*/ 822142 w 832612"/>
              <a:gd name="connsiteY4" fmla="*/ 267004 h 435776"/>
              <a:gd name="connsiteX5" fmla="*/ 77252 w 832612"/>
              <a:gd name="connsiteY5" fmla="*/ 428640 h 435776"/>
              <a:gd name="connsiteX0" fmla="*/ 77252 w 832612"/>
              <a:gd name="connsiteY0" fmla="*/ 428640 h 435776"/>
              <a:gd name="connsiteX1" fmla="*/ 71606 w 832612"/>
              <a:gd name="connsiteY1" fmla="*/ 22864 h 435776"/>
              <a:gd name="connsiteX2" fmla="*/ 504016 w 832612"/>
              <a:gd name="connsiteY2" fmla="*/ 53991 h 435776"/>
              <a:gd name="connsiteX3" fmla="*/ 513674 w 832612"/>
              <a:gd name="connsiteY3" fmla="*/ 78859 h 435776"/>
              <a:gd name="connsiteX4" fmla="*/ 822142 w 832612"/>
              <a:gd name="connsiteY4" fmla="*/ 267004 h 435776"/>
              <a:gd name="connsiteX5" fmla="*/ 77252 w 832612"/>
              <a:gd name="connsiteY5" fmla="*/ 428640 h 435776"/>
              <a:gd name="connsiteX0" fmla="*/ 51818 w 807178"/>
              <a:gd name="connsiteY0" fmla="*/ 457678 h 464814"/>
              <a:gd name="connsiteX1" fmla="*/ 46172 w 807178"/>
              <a:gd name="connsiteY1" fmla="*/ 51902 h 464814"/>
              <a:gd name="connsiteX2" fmla="*/ 478582 w 807178"/>
              <a:gd name="connsiteY2" fmla="*/ 83029 h 464814"/>
              <a:gd name="connsiteX3" fmla="*/ 488240 w 807178"/>
              <a:gd name="connsiteY3" fmla="*/ 107897 h 464814"/>
              <a:gd name="connsiteX4" fmla="*/ 796708 w 807178"/>
              <a:gd name="connsiteY4" fmla="*/ 296042 h 464814"/>
              <a:gd name="connsiteX5" fmla="*/ 51818 w 807178"/>
              <a:gd name="connsiteY5" fmla="*/ 457678 h 464814"/>
              <a:gd name="connsiteX0" fmla="*/ 77251 w 832611"/>
              <a:gd name="connsiteY0" fmla="*/ 428640 h 435776"/>
              <a:gd name="connsiteX1" fmla="*/ 71605 w 832611"/>
              <a:gd name="connsiteY1" fmla="*/ 22864 h 435776"/>
              <a:gd name="connsiteX2" fmla="*/ 504015 w 832611"/>
              <a:gd name="connsiteY2" fmla="*/ 53991 h 435776"/>
              <a:gd name="connsiteX3" fmla="*/ 513673 w 832611"/>
              <a:gd name="connsiteY3" fmla="*/ 78859 h 435776"/>
              <a:gd name="connsiteX4" fmla="*/ 822141 w 832611"/>
              <a:gd name="connsiteY4" fmla="*/ 267004 h 435776"/>
              <a:gd name="connsiteX5" fmla="*/ 77251 w 832611"/>
              <a:gd name="connsiteY5" fmla="*/ 428640 h 435776"/>
              <a:gd name="connsiteX0" fmla="*/ 77251 w 832611"/>
              <a:gd name="connsiteY0" fmla="*/ 428640 h 435776"/>
              <a:gd name="connsiteX1" fmla="*/ 71605 w 832611"/>
              <a:gd name="connsiteY1" fmla="*/ 22864 h 435776"/>
              <a:gd name="connsiteX2" fmla="*/ 504015 w 832611"/>
              <a:gd name="connsiteY2" fmla="*/ 53991 h 435776"/>
              <a:gd name="connsiteX3" fmla="*/ 513673 w 832611"/>
              <a:gd name="connsiteY3" fmla="*/ 78859 h 435776"/>
              <a:gd name="connsiteX4" fmla="*/ 822141 w 832611"/>
              <a:gd name="connsiteY4" fmla="*/ 267004 h 435776"/>
              <a:gd name="connsiteX5" fmla="*/ 77251 w 832611"/>
              <a:gd name="connsiteY5" fmla="*/ 428640 h 435776"/>
              <a:gd name="connsiteX0" fmla="*/ 49845 w 805205"/>
              <a:gd name="connsiteY0" fmla="*/ 455239 h 462375"/>
              <a:gd name="connsiteX1" fmla="*/ 44199 w 805205"/>
              <a:gd name="connsiteY1" fmla="*/ 49463 h 462375"/>
              <a:gd name="connsiteX2" fmla="*/ 476609 w 805205"/>
              <a:gd name="connsiteY2" fmla="*/ 80590 h 462375"/>
              <a:gd name="connsiteX3" fmla="*/ 486267 w 805205"/>
              <a:gd name="connsiteY3" fmla="*/ 105458 h 462375"/>
              <a:gd name="connsiteX4" fmla="*/ 794735 w 805205"/>
              <a:gd name="connsiteY4" fmla="*/ 293603 h 462375"/>
              <a:gd name="connsiteX5" fmla="*/ 49845 w 805205"/>
              <a:gd name="connsiteY5" fmla="*/ 455239 h 462375"/>
              <a:gd name="connsiteX0" fmla="*/ 24766 w 492668"/>
              <a:gd name="connsiteY0" fmla="*/ 455239 h 466560"/>
              <a:gd name="connsiteX1" fmla="*/ 19120 w 492668"/>
              <a:gd name="connsiteY1" fmla="*/ 49463 h 466560"/>
              <a:gd name="connsiteX2" fmla="*/ 451530 w 492668"/>
              <a:gd name="connsiteY2" fmla="*/ 80590 h 466560"/>
              <a:gd name="connsiteX3" fmla="*/ 461188 w 492668"/>
              <a:gd name="connsiteY3" fmla="*/ 105458 h 466560"/>
              <a:gd name="connsiteX4" fmla="*/ 426039 w 492668"/>
              <a:gd name="connsiteY4" fmla="*/ 332387 h 466560"/>
              <a:gd name="connsiteX5" fmla="*/ 24766 w 492668"/>
              <a:gd name="connsiteY5" fmla="*/ 455239 h 466560"/>
              <a:gd name="connsiteX0" fmla="*/ 24766 w 502454"/>
              <a:gd name="connsiteY0" fmla="*/ 455239 h 462720"/>
              <a:gd name="connsiteX1" fmla="*/ 19120 w 502454"/>
              <a:gd name="connsiteY1" fmla="*/ 49463 h 462720"/>
              <a:gd name="connsiteX2" fmla="*/ 451530 w 502454"/>
              <a:gd name="connsiteY2" fmla="*/ 80590 h 462720"/>
              <a:gd name="connsiteX3" fmla="*/ 461188 w 502454"/>
              <a:gd name="connsiteY3" fmla="*/ 105458 h 462720"/>
              <a:gd name="connsiteX4" fmla="*/ 426039 w 502454"/>
              <a:gd name="connsiteY4" fmla="*/ 332387 h 462720"/>
              <a:gd name="connsiteX5" fmla="*/ 24766 w 502454"/>
              <a:gd name="connsiteY5" fmla="*/ 455239 h 4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2454" h="462720">
                <a:moveTo>
                  <a:pt x="24766" y="455239"/>
                </a:moveTo>
                <a:cubicBezTo>
                  <a:pt x="-43054" y="408085"/>
                  <a:pt x="53722" y="172850"/>
                  <a:pt x="19120" y="49463"/>
                </a:cubicBezTo>
                <a:cubicBezTo>
                  <a:pt x="-15482" y="-73924"/>
                  <a:pt x="377852" y="71258"/>
                  <a:pt x="451530" y="80590"/>
                </a:cubicBezTo>
                <a:cubicBezTo>
                  <a:pt x="525208" y="89923"/>
                  <a:pt x="408167" y="69956"/>
                  <a:pt x="461188" y="105458"/>
                </a:cubicBezTo>
                <a:cubicBezTo>
                  <a:pt x="514209" y="140960"/>
                  <a:pt x="529275" y="354429"/>
                  <a:pt x="426039" y="332387"/>
                </a:cubicBezTo>
                <a:cubicBezTo>
                  <a:pt x="322803" y="310345"/>
                  <a:pt x="92586" y="502393"/>
                  <a:pt x="24766" y="4552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50F9EBA-A203-D4A0-E31C-C2D0BB9F9D2F}"/>
              </a:ext>
            </a:extLst>
          </p:cNvPr>
          <p:cNvSpPr/>
          <p:nvPr/>
        </p:nvSpPr>
        <p:spPr>
          <a:xfrm>
            <a:off x="264482" y="3704936"/>
            <a:ext cx="394739" cy="257155"/>
          </a:xfrm>
          <a:custGeom>
            <a:avLst/>
            <a:gdLst>
              <a:gd name="connsiteX0" fmla="*/ 0 w 3158481"/>
              <a:gd name="connsiteY0" fmla="*/ 687969 h 1375938"/>
              <a:gd name="connsiteX1" fmla="*/ 1579241 w 3158481"/>
              <a:gd name="connsiteY1" fmla="*/ 0 h 1375938"/>
              <a:gd name="connsiteX2" fmla="*/ 3158482 w 3158481"/>
              <a:gd name="connsiteY2" fmla="*/ 687969 h 1375938"/>
              <a:gd name="connsiteX3" fmla="*/ 1579241 w 3158481"/>
              <a:gd name="connsiteY3" fmla="*/ 1375938 h 1375938"/>
              <a:gd name="connsiteX4" fmla="*/ 0 w 3158481"/>
              <a:gd name="connsiteY4" fmla="*/ 687969 h 1375938"/>
              <a:gd name="connsiteX0" fmla="*/ 1511 w 3159993"/>
              <a:gd name="connsiteY0" fmla="*/ 687969 h 957949"/>
              <a:gd name="connsiteX1" fmla="*/ 1580752 w 3159993"/>
              <a:gd name="connsiteY1" fmla="*/ 0 h 957949"/>
              <a:gd name="connsiteX2" fmla="*/ 3159993 w 3159993"/>
              <a:gd name="connsiteY2" fmla="*/ 687969 h 957949"/>
              <a:gd name="connsiteX3" fmla="*/ 1377552 w 3159993"/>
              <a:gd name="connsiteY3" fmla="*/ 935671 h 957949"/>
              <a:gd name="connsiteX4" fmla="*/ 1511 w 3159993"/>
              <a:gd name="connsiteY4" fmla="*/ 687969 h 957949"/>
              <a:gd name="connsiteX0" fmla="*/ 1511 w 3159993"/>
              <a:gd name="connsiteY0" fmla="*/ 687969 h 1028472"/>
              <a:gd name="connsiteX1" fmla="*/ 1580752 w 3159993"/>
              <a:gd name="connsiteY1" fmla="*/ 0 h 1028472"/>
              <a:gd name="connsiteX2" fmla="*/ 3159993 w 3159993"/>
              <a:gd name="connsiteY2" fmla="*/ 687969 h 1028472"/>
              <a:gd name="connsiteX3" fmla="*/ 1377552 w 3159993"/>
              <a:gd name="connsiteY3" fmla="*/ 935671 h 1028472"/>
              <a:gd name="connsiteX4" fmla="*/ 1511 w 3159993"/>
              <a:gd name="connsiteY4" fmla="*/ 687969 h 1028472"/>
              <a:gd name="connsiteX0" fmla="*/ 2975 w 3161457"/>
              <a:gd name="connsiteY0" fmla="*/ 552503 h 889805"/>
              <a:gd name="connsiteX1" fmla="*/ 1153238 w 3161457"/>
              <a:gd name="connsiteY1" fmla="*/ 0 h 889805"/>
              <a:gd name="connsiteX2" fmla="*/ 3161457 w 3161457"/>
              <a:gd name="connsiteY2" fmla="*/ 552503 h 889805"/>
              <a:gd name="connsiteX3" fmla="*/ 1379016 w 3161457"/>
              <a:gd name="connsiteY3" fmla="*/ 800205 h 889805"/>
              <a:gd name="connsiteX4" fmla="*/ 2975 w 3161457"/>
              <a:gd name="connsiteY4" fmla="*/ 552503 h 889805"/>
              <a:gd name="connsiteX0" fmla="*/ 3066 w 3161548"/>
              <a:gd name="connsiteY0" fmla="*/ 573647 h 910949"/>
              <a:gd name="connsiteX1" fmla="*/ 1153329 w 3161548"/>
              <a:gd name="connsiteY1" fmla="*/ 21144 h 910949"/>
              <a:gd name="connsiteX2" fmla="*/ 3161548 w 3161548"/>
              <a:gd name="connsiteY2" fmla="*/ 573647 h 910949"/>
              <a:gd name="connsiteX3" fmla="*/ 1379107 w 3161548"/>
              <a:gd name="connsiteY3" fmla="*/ 821349 h 910949"/>
              <a:gd name="connsiteX4" fmla="*/ 3066 w 3161548"/>
              <a:gd name="connsiteY4" fmla="*/ 573647 h 910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1548" h="910949">
                <a:moveTo>
                  <a:pt x="3066" y="573647"/>
                </a:moveTo>
                <a:cubicBezTo>
                  <a:pt x="-34564" y="440280"/>
                  <a:pt x="269849" y="-114322"/>
                  <a:pt x="1153329" y="21144"/>
                </a:cubicBezTo>
                <a:cubicBezTo>
                  <a:pt x="2036809" y="156610"/>
                  <a:pt x="3161548" y="193692"/>
                  <a:pt x="3161548" y="573647"/>
                </a:cubicBezTo>
                <a:cubicBezTo>
                  <a:pt x="3161548" y="953602"/>
                  <a:pt x="2251298" y="561704"/>
                  <a:pt x="1379107" y="821349"/>
                </a:cubicBezTo>
                <a:cubicBezTo>
                  <a:pt x="506916" y="1080994"/>
                  <a:pt x="40696" y="707014"/>
                  <a:pt x="3066" y="573647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003496-5F08-D11C-6EAD-A27CC03AD3CE}"/>
              </a:ext>
            </a:extLst>
          </p:cNvPr>
          <p:cNvSpPr txBox="1"/>
          <p:nvPr/>
        </p:nvSpPr>
        <p:spPr>
          <a:xfrm>
            <a:off x="614317" y="2043704"/>
            <a:ext cx="1756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2"/>
                </a:solidFill>
                <a:latin typeface="Javanese Text" panose="02000000000000000000" pitchFamily="2" charset="0"/>
              </a:rPr>
              <a:t>Nombre</a:t>
            </a:r>
            <a:endParaRPr lang="es-MX" sz="2800" b="1" dirty="0">
              <a:solidFill>
                <a:schemeClr val="bg2"/>
              </a:solidFill>
              <a:latin typeface="Javanese Text" panose="02000000000000000000" pitchFamily="2" charset="0"/>
            </a:endParaRPr>
          </a:p>
        </p:txBody>
      </p:sp>
      <p:sp>
        <p:nvSpPr>
          <p:cNvPr id="10" name="Google Shape;1290;p33">
            <a:extLst>
              <a:ext uri="{FF2B5EF4-FFF2-40B4-BE49-F238E27FC236}">
                <a16:creationId xmlns:a16="http://schemas.microsoft.com/office/drawing/2014/main" id="{C7E49B45-B0EA-DF72-5B27-8085750F5F97}"/>
              </a:ext>
            </a:extLst>
          </p:cNvPr>
          <p:cNvSpPr/>
          <p:nvPr/>
        </p:nvSpPr>
        <p:spPr>
          <a:xfrm>
            <a:off x="3602810" y="2075878"/>
            <a:ext cx="406537" cy="292637"/>
          </a:xfrm>
          <a:custGeom>
            <a:avLst/>
            <a:gdLst>
              <a:gd name="connsiteX0" fmla="*/ 0 w 877383"/>
              <a:gd name="connsiteY0" fmla="*/ 191463 h 382926"/>
              <a:gd name="connsiteX1" fmla="*/ 438692 w 877383"/>
              <a:gd name="connsiteY1" fmla="*/ 0 h 382926"/>
              <a:gd name="connsiteX2" fmla="*/ 877384 w 877383"/>
              <a:gd name="connsiteY2" fmla="*/ 191463 h 382926"/>
              <a:gd name="connsiteX3" fmla="*/ 438692 w 877383"/>
              <a:gd name="connsiteY3" fmla="*/ 382926 h 382926"/>
              <a:gd name="connsiteX4" fmla="*/ 0 w 877383"/>
              <a:gd name="connsiteY4" fmla="*/ 191463 h 382926"/>
              <a:gd name="connsiteX0" fmla="*/ 0 w 888673"/>
              <a:gd name="connsiteY0" fmla="*/ 341662 h 412889"/>
              <a:gd name="connsiteX1" fmla="*/ 449981 w 888673"/>
              <a:gd name="connsiteY1" fmla="*/ 3444 h 412889"/>
              <a:gd name="connsiteX2" fmla="*/ 888673 w 888673"/>
              <a:gd name="connsiteY2" fmla="*/ 194907 h 412889"/>
              <a:gd name="connsiteX3" fmla="*/ 449981 w 888673"/>
              <a:gd name="connsiteY3" fmla="*/ 386370 h 412889"/>
              <a:gd name="connsiteX4" fmla="*/ 0 w 888673"/>
              <a:gd name="connsiteY4" fmla="*/ 341662 h 412889"/>
              <a:gd name="connsiteX0" fmla="*/ 933 w 889606"/>
              <a:gd name="connsiteY0" fmla="*/ 374831 h 434457"/>
              <a:gd name="connsiteX1" fmla="*/ 349314 w 889606"/>
              <a:gd name="connsiteY1" fmla="*/ 2747 h 434457"/>
              <a:gd name="connsiteX2" fmla="*/ 889606 w 889606"/>
              <a:gd name="connsiteY2" fmla="*/ 228076 h 434457"/>
              <a:gd name="connsiteX3" fmla="*/ 450914 w 889606"/>
              <a:gd name="connsiteY3" fmla="*/ 419539 h 434457"/>
              <a:gd name="connsiteX4" fmla="*/ 933 w 889606"/>
              <a:gd name="connsiteY4" fmla="*/ 374831 h 434457"/>
              <a:gd name="connsiteX0" fmla="*/ 834 w 720174"/>
              <a:gd name="connsiteY0" fmla="*/ 374831 h 434457"/>
              <a:gd name="connsiteX1" fmla="*/ 349215 w 720174"/>
              <a:gd name="connsiteY1" fmla="*/ 2747 h 434457"/>
              <a:gd name="connsiteX2" fmla="*/ 720174 w 720174"/>
              <a:gd name="connsiteY2" fmla="*/ 228076 h 434457"/>
              <a:gd name="connsiteX3" fmla="*/ 450815 w 720174"/>
              <a:gd name="connsiteY3" fmla="*/ 419539 h 434457"/>
              <a:gd name="connsiteX4" fmla="*/ 834 w 720174"/>
              <a:gd name="connsiteY4" fmla="*/ 374831 h 434457"/>
              <a:gd name="connsiteX0" fmla="*/ 18043 w 979301"/>
              <a:gd name="connsiteY0" fmla="*/ 374831 h 472136"/>
              <a:gd name="connsiteX1" fmla="*/ 366424 w 979301"/>
              <a:gd name="connsiteY1" fmla="*/ 2747 h 472136"/>
              <a:gd name="connsiteX2" fmla="*/ 737383 w 979301"/>
              <a:gd name="connsiteY2" fmla="*/ 228076 h 472136"/>
              <a:gd name="connsiteX3" fmla="*/ 953446 w 979301"/>
              <a:gd name="connsiteY3" fmla="*/ 464694 h 472136"/>
              <a:gd name="connsiteX4" fmla="*/ 18043 w 979301"/>
              <a:gd name="connsiteY4" fmla="*/ 374831 h 472136"/>
              <a:gd name="connsiteX0" fmla="*/ 18877 w 997198"/>
              <a:gd name="connsiteY0" fmla="*/ 405589 h 514463"/>
              <a:gd name="connsiteX1" fmla="*/ 367258 w 997198"/>
              <a:gd name="connsiteY1" fmla="*/ 33505 h 514463"/>
              <a:gd name="connsiteX2" fmla="*/ 851106 w 997198"/>
              <a:gd name="connsiteY2" fmla="*/ 89500 h 514463"/>
              <a:gd name="connsiteX3" fmla="*/ 954280 w 997198"/>
              <a:gd name="connsiteY3" fmla="*/ 495452 h 514463"/>
              <a:gd name="connsiteX4" fmla="*/ 18877 w 997198"/>
              <a:gd name="connsiteY4" fmla="*/ 405589 h 514463"/>
              <a:gd name="connsiteX0" fmla="*/ 59304 w 689063"/>
              <a:gd name="connsiteY0" fmla="*/ 453993 h 531314"/>
              <a:gd name="connsiteX1" fmla="*/ 80308 w 689063"/>
              <a:gd name="connsiteY1" fmla="*/ 36753 h 531314"/>
              <a:gd name="connsiteX2" fmla="*/ 564156 w 689063"/>
              <a:gd name="connsiteY2" fmla="*/ 92748 h 531314"/>
              <a:gd name="connsiteX3" fmla="*/ 667330 w 689063"/>
              <a:gd name="connsiteY3" fmla="*/ 498700 h 531314"/>
              <a:gd name="connsiteX4" fmla="*/ 59304 w 689063"/>
              <a:gd name="connsiteY4" fmla="*/ 453993 h 531314"/>
              <a:gd name="connsiteX0" fmla="*/ 188248 w 818007"/>
              <a:gd name="connsiteY0" fmla="*/ 453993 h 531314"/>
              <a:gd name="connsiteX1" fmla="*/ 28630 w 818007"/>
              <a:gd name="connsiteY1" fmla="*/ 36753 h 531314"/>
              <a:gd name="connsiteX2" fmla="*/ 693100 w 818007"/>
              <a:gd name="connsiteY2" fmla="*/ 92748 h 531314"/>
              <a:gd name="connsiteX3" fmla="*/ 796274 w 818007"/>
              <a:gd name="connsiteY3" fmla="*/ 498700 h 531314"/>
              <a:gd name="connsiteX4" fmla="*/ 188248 w 818007"/>
              <a:gd name="connsiteY4" fmla="*/ 453993 h 531314"/>
              <a:gd name="connsiteX0" fmla="*/ 245302 w 802521"/>
              <a:gd name="connsiteY0" fmla="*/ 380273 h 508072"/>
              <a:gd name="connsiteX1" fmla="*/ 17253 w 802521"/>
              <a:gd name="connsiteY1" fmla="*/ 31814 h 508072"/>
              <a:gd name="connsiteX2" fmla="*/ 681723 w 802521"/>
              <a:gd name="connsiteY2" fmla="*/ 87809 h 508072"/>
              <a:gd name="connsiteX3" fmla="*/ 784897 w 802521"/>
              <a:gd name="connsiteY3" fmla="*/ 493761 h 508072"/>
              <a:gd name="connsiteX4" fmla="*/ 245302 w 802521"/>
              <a:gd name="connsiteY4" fmla="*/ 380273 h 508072"/>
              <a:gd name="connsiteX0" fmla="*/ 233836 w 775908"/>
              <a:gd name="connsiteY0" fmla="*/ 380273 h 508072"/>
              <a:gd name="connsiteX1" fmla="*/ 5787 w 775908"/>
              <a:gd name="connsiteY1" fmla="*/ 31814 h 508072"/>
              <a:gd name="connsiteX2" fmla="*/ 447855 w 775908"/>
              <a:gd name="connsiteY2" fmla="*/ 87809 h 508072"/>
              <a:gd name="connsiteX3" fmla="*/ 773431 w 775908"/>
              <a:gd name="connsiteY3" fmla="*/ 493761 h 508072"/>
              <a:gd name="connsiteX4" fmla="*/ 233836 w 775908"/>
              <a:gd name="connsiteY4" fmla="*/ 380273 h 508072"/>
              <a:gd name="connsiteX0" fmla="*/ 233744 w 758823"/>
              <a:gd name="connsiteY0" fmla="*/ 380273 h 390059"/>
              <a:gd name="connsiteX1" fmla="*/ 5695 w 758823"/>
              <a:gd name="connsiteY1" fmla="*/ 31814 h 390059"/>
              <a:gd name="connsiteX2" fmla="*/ 447763 w 758823"/>
              <a:gd name="connsiteY2" fmla="*/ 87809 h 390059"/>
              <a:gd name="connsiteX3" fmla="*/ 756231 w 758823"/>
              <a:gd name="connsiteY3" fmla="*/ 275954 h 390059"/>
              <a:gd name="connsiteX4" fmla="*/ 233744 w 758823"/>
              <a:gd name="connsiteY4" fmla="*/ 380273 h 390059"/>
              <a:gd name="connsiteX0" fmla="*/ 77787 w 831903"/>
              <a:gd name="connsiteY0" fmla="*/ 441703 h 448838"/>
              <a:gd name="connsiteX1" fmla="*/ 72141 w 831903"/>
              <a:gd name="connsiteY1" fmla="*/ 35927 h 448838"/>
              <a:gd name="connsiteX2" fmla="*/ 514209 w 831903"/>
              <a:gd name="connsiteY2" fmla="*/ 91922 h 448838"/>
              <a:gd name="connsiteX3" fmla="*/ 822677 w 831903"/>
              <a:gd name="connsiteY3" fmla="*/ 280067 h 448838"/>
              <a:gd name="connsiteX4" fmla="*/ 77787 w 831903"/>
              <a:gd name="connsiteY4" fmla="*/ 441703 h 448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1903" h="448838">
                <a:moveTo>
                  <a:pt x="77787" y="441703"/>
                </a:moveTo>
                <a:cubicBezTo>
                  <a:pt x="-47302" y="401013"/>
                  <a:pt x="-596" y="94224"/>
                  <a:pt x="72141" y="35927"/>
                </a:cubicBezTo>
                <a:cubicBezTo>
                  <a:pt x="144878" y="-22370"/>
                  <a:pt x="514209" y="-13820"/>
                  <a:pt x="514209" y="91922"/>
                </a:cubicBezTo>
                <a:cubicBezTo>
                  <a:pt x="514209" y="197664"/>
                  <a:pt x="895414" y="221770"/>
                  <a:pt x="822677" y="280067"/>
                </a:cubicBezTo>
                <a:cubicBezTo>
                  <a:pt x="749940" y="338364"/>
                  <a:pt x="202876" y="482393"/>
                  <a:pt x="77787" y="44170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C47AF4-1FF0-FF69-E1DB-E5D04C43BC47}"/>
              </a:ext>
            </a:extLst>
          </p:cNvPr>
          <p:cNvSpPr txBox="1"/>
          <p:nvPr/>
        </p:nvSpPr>
        <p:spPr>
          <a:xfrm>
            <a:off x="697887" y="2835775"/>
            <a:ext cx="1756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  <a:latin typeface="Javanese Text" panose="02000000000000000000" pitchFamily="2" charset="0"/>
              </a:rPr>
              <a:t>Autor</a:t>
            </a:r>
            <a:endParaRPr lang="es-MX" sz="2800" b="1" dirty="0">
              <a:solidFill>
                <a:schemeClr val="bg2"/>
              </a:solidFill>
              <a:latin typeface="Javanese Text" panose="02000000000000000000" pitchFamily="2" charset="0"/>
            </a:endParaRPr>
          </a:p>
        </p:txBody>
      </p:sp>
      <p:sp>
        <p:nvSpPr>
          <p:cNvPr id="21" name="Google Shape;1290;p33">
            <a:extLst>
              <a:ext uri="{FF2B5EF4-FFF2-40B4-BE49-F238E27FC236}">
                <a16:creationId xmlns:a16="http://schemas.microsoft.com/office/drawing/2014/main" id="{C7EBBCB7-7159-313B-194C-231A549E2773}"/>
              </a:ext>
            </a:extLst>
          </p:cNvPr>
          <p:cNvSpPr/>
          <p:nvPr/>
        </p:nvSpPr>
        <p:spPr>
          <a:xfrm>
            <a:off x="3602810" y="2815569"/>
            <a:ext cx="394739" cy="292636"/>
          </a:xfrm>
          <a:custGeom>
            <a:avLst/>
            <a:gdLst>
              <a:gd name="connsiteX0" fmla="*/ 0 w 877383"/>
              <a:gd name="connsiteY0" fmla="*/ 191463 h 382926"/>
              <a:gd name="connsiteX1" fmla="*/ 438692 w 877383"/>
              <a:gd name="connsiteY1" fmla="*/ 0 h 382926"/>
              <a:gd name="connsiteX2" fmla="*/ 877384 w 877383"/>
              <a:gd name="connsiteY2" fmla="*/ 191463 h 382926"/>
              <a:gd name="connsiteX3" fmla="*/ 438692 w 877383"/>
              <a:gd name="connsiteY3" fmla="*/ 382926 h 382926"/>
              <a:gd name="connsiteX4" fmla="*/ 0 w 877383"/>
              <a:gd name="connsiteY4" fmla="*/ 191463 h 382926"/>
              <a:gd name="connsiteX0" fmla="*/ 0 w 888673"/>
              <a:gd name="connsiteY0" fmla="*/ 341662 h 412889"/>
              <a:gd name="connsiteX1" fmla="*/ 449981 w 888673"/>
              <a:gd name="connsiteY1" fmla="*/ 3444 h 412889"/>
              <a:gd name="connsiteX2" fmla="*/ 888673 w 888673"/>
              <a:gd name="connsiteY2" fmla="*/ 194907 h 412889"/>
              <a:gd name="connsiteX3" fmla="*/ 449981 w 888673"/>
              <a:gd name="connsiteY3" fmla="*/ 386370 h 412889"/>
              <a:gd name="connsiteX4" fmla="*/ 0 w 888673"/>
              <a:gd name="connsiteY4" fmla="*/ 341662 h 412889"/>
              <a:gd name="connsiteX0" fmla="*/ 933 w 889606"/>
              <a:gd name="connsiteY0" fmla="*/ 374831 h 434457"/>
              <a:gd name="connsiteX1" fmla="*/ 349314 w 889606"/>
              <a:gd name="connsiteY1" fmla="*/ 2747 h 434457"/>
              <a:gd name="connsiteX2" fmla="*/ 889606 w 889606"/>
              <a:gd name="connsiteY2" fmla="*/ 228076 h 434457"/>
              <a:gd name="connsiteX3" fmla="*/ 450914 w 889606"/>
              <a:gd name="connsiteY3" fmla="*/ 419539 h 434457"/>
              <a:gd name="connsiteX4" fmla="*/ 933 w 889606"/>
              <a:gd name="connsiteY4" fmla="*/ 374831 h 434457"/>
              <a:gd name="connsiteX0" fmla="*/ 834 w 720174"/>
              <a:gd name="connsiteY0" fmla="*/ 374831 h 434457"/>
              <a:gd name="connsiteX1" fmla="*/ 349215 w 720174"/>
              <a:gd name="connsiteY1" fmla="*/ 2747 h 434457"/>
              <a:gd name="connsiteX2" fmla="*/ 720174 w 720174"/>
              <a:gd name="connsiteY2" fmla="*/ 228076 h 434457"/>
              <a:gd name="connsiteX3" fmla="*/ 450815 w 720174"/>
              <a:gd name="connsiteY3" fmla="*/ 419539 h 434457"/>
              <a:gd name="connsiteX4" fmla="*/ 834 w 720174"/>
              <a:gd name="connsiteY4" fmla="*/ 374831 h 434457"/>
              <a:gd name="connsiteX0" fmla="*/ 18043 w 979301"/>
              <a:gd name="connsiteY0" fmla="*/ 374831 h 472136"/>
              <a:gd name="connsiteX1" fmla="*/ 366424 w 979301"/>
              <a:gd name="connsiteY1" fmla="*/ 2747 h 472136"/>
              <a:gd name="connsiteX2" fmla="*/ 737383 w 979301"/>
              <a:gd name="connsiteY2" fmla="*/ 228076 h 472136"/>
              <a:gd name="connsiteX3" fmla="*/ 953446 w 979301"/>
              <a:gd name="connsiteY3" fmla="*/ 464694 h 472136"/>
              <a:gd name="connsiteX4" fmla="*/ 18043 w 979301"/>
              <a:gd name="connsiteY4" fmla="*/ 374831 h 472136"/>
              <a:gd name="connsiteX0" fmla="*/ 18877 w 997198"/>
              <a:gd name="connsiteY0" fmla="*/ 405589 h 514463"/>
              <a:gd name="connsiteX1" fmla="*/ 367258 w 997198"/>
              <a:gd name="connsiteY1" fmla="*/ 33505 h 514463"/>
              <a:gd name="connsiteX2" fmla="*/ 851106 w 997198"/>
              <a:gd name="connsiteY2" fmla="*/ 89500 h 514463"/>
              <a:gd name="connsiteX3" fmla="*/ 954280 w 997198"/>
              <a:gd name="connsiteY3" fmla="*/ 495452 h 514463"/>
              <a:gd name="connsiteX4" fmla="*/ 18877 w 997198"/>
              <a:gd name="connsiteY4" fmla="*/ 405589 h 514463"/>
              <a:gd name="connsiteX0" fmla="*/ 59304 w 689063"/>
              <a:gd name="connsiteY0" fmla="*/ 453993 h 531314"/>
              <a:gd name="connsiteX1" fmla="*/ 80308 w 689063"/>
              <a:gd name="connsiteY1" fmla="*/ 36753 h 531314"/>
              <a:gd name="connsiteX2" fmla="*/ 564156 w 689063"/>
              <a:gd name="connsiteY2" fmla="*/ 92748 h 531314"/>
              <a:gd name="connsiteX3" fmla="*/ 667330 w 689063"/>
              <a:gd name="connsiteY3" fmla="*/ 498700 h 531314"/>
              <a:gd name="connsiteX4" fmla="*/ 59304 w 689063"/>
              <a:gd name="connsiteY4" fmla="*/ 453993 h 531314"/>
              <a:gd name="connsiteX0" fmla="*/ 188248 w 818007"/>
              <a:gd name="connsiteY0" fmla="*/ 453993 h 531314"/>
              <a:gd name="connsiteX1" fmla="*/ 28630 w 818007"/>
              <a:gd name="connsiteY1" fmla="*/ 36753 h 531314"/>
              <a:gd name="connsiteX2" fmla="*/ 693100 w 818007"/>
              <a:gd name="connsiteY2" fmla="*/ 92748 h 531314"/>
              <a:gd name="connsiteX3" fmla="*/ 796274 w 818007"/>
              <a:gd name="connsiteY3" fmla="*/ 498700 h 531314"/>
              <a:gd name="connsiteX4" fmla="*/ 188248 w 818007"/>
              <a:gd name="connsiteY4" fmla="*/ 453993 h 531314"/>
              <a:gd name="connsiteX0" fmla="*/ 191305 w 816972"/>
              <a:gd name="connsiteY0" fmla="*/ 436913 h 524535"/>
              <a:gd name="connsiteX1" fmla="*/ 27831 w 816972"/>
              <a:gd name="connsiteY1" fmla="*/ 35606 h 524535"/>
              <a:gd name="connsiteX2" fmla="*/ 692301 w 816972"/>
              <a:gd name="connsiteY2" fmla="*/ 91601 h 524535"/>
              <a:gd name="connsiteX3" fmla="*/ 795475 w 816972"/>
              <a:gd name="connsiteY3" fmla="*/ 497553 h 524535"/>
              <a:gd name="connsiteX4" fmla="*/ 191305 w 816972"/>
              <a:gd name="connsiteY4" fmla="*/ 436913 h 524535"/>
              <a:gd name="connsiteX0" fmla="*/ 177937 w 803604"/>
              <a:gd name="connsiteY0" fmla="*/ 436913 h 553551"/>
              <a:gd name="connsiteX1" fmla="*/ 14463 w 803604"/>
              <a:gd name="connsiteY1" fmla="*/ 35606 h 553551"/>
              <a:gd name="connsiteX2" fmla="*/ 678933 w 803604"/>
              <a:gd name="connsiteY2" fmla="*/ 91601 h 553551"/>
              <a:gd name="connsiteX3" fmla="*/ 782107 w 803604"/>
              <a:gd name="connsiteY3" fmla="*/ 497553 h 553551"/>
              <a:gd name="connsiteX4" fmla="*/ 177937 w 803604"/>
              <a:gd name="connsiteY4" fmla="*/ 436913 h 553551"/>
              <a:gd name="connsiteX0" fmla="*/ 175312 w 793852"/>
              <a:gd name="connsiteY0" fmla="*/ 425378 h 540009"/>
              <a:gd name="connsiteX1" fmla="*/ 11838 w 793852"/>
              <a:gd name="connsiteY1" fmla="*/ 24071 h 540009"/>
              <a:gd name="connsiteX2" fmla="*/ 618465 w 793852"/>
              <a:gd name="connsiteY2" fmla="*/ 111932 h 540009"/>
              <a:gd name="connsiteX3" fmla="*/ 779482 w 793852"/>
              <a:gd name="connsiteY3" fmla="*/ 486018 h 540009"/>
              <a:gd name="connsiteX4" fmla="*/ 175312 w 793852"/>
              <a:gd name="connsiteY4" fmla="*/ 425378 h 540009"/>
              <a:gd name="connsiteX0" fmla="*/ 25548 w 644088"/>
              <a:gd name="connsiteY0" fmla="*/ 363192 h 444570"/>
              <a:gd name="connsiteX1" fmla="*/ 147433 w 644088"/>
              <a:gd name="connsiteY1" fmla="*/ 84038 h 444570"/>
              <a:gd name="connsiteX2" fmla="*/ 468701 w 644088"/>
              <a:gd name="connsiteY2" fmla="*/ 49746 h 444570"/>
              <a:gd name="connsiteX3" fmla="*/ 629718 w 644088"/>
              <a:gd name="connsiteY3" fmla="*/ 423832 h 444570"/>
              <a:gd name="connsiteX4" fmla="*/ 25548 w 644088"/>
              <a:gd name="connsiteY4" fmla="*/ 363192 h 444570"/>
              <a:gd name="connsiteX0" fmla="*/ 25324 w 643864"/>
              <a:gd name="connsiteY0" fmla="*/ 344372 h 425750"/>
              <a:gd name="connsiteX1" fmla="*/ 147209 w 643864"/>
              <a:gd name="connsiteY1" fmla="*/ 65218 h 425750"/>
              <a:gd name="connsiteX2" fmla="*/ 468477 w 643864"/>
              <a:gd name="connsiteY2" fmla="*/ 30926 h 425750"/>
              <a:gd name="connsiteX3" fmla="*/ 629494 w 643864"/>
              <a:gd name="connsiteY3" fmla="*/ 405012 h 425750"/>
              <a:gd name="connsiteX4" fmla="*/ 25324 w 643864"/>
              <a:gd name="connsiteY4" fmla="*/ 344372 h 4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864" h="425750">
                <a:moveTo>
                  <a:pt x="25324" y="344372"/>
                </a:moveTo>
                <a:cubicBezTo>
                  <a:pt x="-55057" y="287740"/>
                  <a:pt x="75278" y="617"/>
                  <a:pt x="147209" y="65218"/>
                </a:cubicBezTo>
                <a:cubicBezTo>
                  <a:pt x="219140" y="129819"/>
                  <a:pt x="468477" y="-74816"/>
                  <a:pt x="468477" y="30926"/>
                </a:cubicBezTo>
                <a:cubicBezTo>
                  <a:pt x="468477" y="136668"/>
                  <a:pt x="703353" y="352771"/>
                  <a:pt x="629494" y="405012"/>
                </a:cubicBezTo>
                <a:cubicBezTo>
                  <a:pt x="555635" y="457253"/>
                  <a:pt x="105705" y="401004"/>
                  <a:pt x="25324" y="344372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412408-B09F-A1AB-778F-A95C70D44A11}"/>
              </a:ext>
            </a:extLst>
          </p:cNvPr>
          <p:cNvSpPr txBox="1"/>
          <p:nvPr/>
        </p:nvSpPr>
        <p:spPr>
          <a:xfrm>
            <a:off x="697887" y="3665928"/>
            <a:ext cx="1756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  <a:latin typeface="Javanese Text" panose="02000000000000000000" pitchFamily="2" charset="0"/>
              </a:rPr>
              <a:t>Editorial</a:t>
            </a:r>
            <a:endParaRPr lang="es-MX" sz="2800" b="1" dirty="0">
              <a:solidFill>
                <a:schemeClr val="bg2"/>
              </a:solidFill>
              <a:latin typeface="Javanese Text" panose="02000000000000000000" pitchFamily="2" charset="0"/>
            </a:endParaRPr>
          </a:p>
        </p:txBody>
      </p:sp>
      <p:sp>
        <p:nvSpPr>
          <p:cNvPr id="16" name="Oval 13">
            <a:extLst>
              <a:ext uri="{FF2B5EF4-FFF2-40B4-BE49-F238E27FC236}">
                <a16:creationId xmlns:a16="http://schemas.microsoft.com/office/drawing/2014/main" id="{234A97DF-59EC-8587-1D93-ACC8306BA86E}"/>
              </a:ext>
            </a:extLst>
          </p:cNvPr>
          <p:cNvSpPr/>
          <p:nvPr/>
        </p:nvSpPr>
        <p:spPr>
          <a:xfrm>
            <a:off x="3653241" y="3665928"/>
            <a:ext cx="394739" cy="257155"/>
          </a:xfrm>
          <a:custGeom>
            <a:avLst/>
            <a:gdLst>
              <a:gd name="connsiteX0" fmla="*/ 0 w 3158481"/>
              <a:gd name="connsiteY0" fmla="*/ 687969 h 1375938"/>
              <a:gd name="connsiteX1" fmla="*/ 1579241 w 3158481"/>
              <a:gd name="connsiteY1" fmla="*/ 0 h 1375938"/>
              <a:gd name="connsiteX2" fmla="*/ 3158482 w 3158481"/>
              <a:gd name="connsiteY2" fmla="*/ 687969 h 1375938"/>
              <a:gd name="connsiteX3" fmla="*/ 1579241 w 3158481"/>
              <a:gd name="connsiteY3" fmla="*/ 1375938 h 1375938"/>
              <a:gd name="connsiteX4" fmla="*/ 0 w 3158481"/>
              <a:gd name="connsiteY4" fmla="*/ 687969 h 1375938"/>
              <a:gd name="connsiteX0" fmla="*/ 1511 w 3159993"/>
              <a:gd name="connsiteY0" fmla="*/ 687969 h 957949"/>
              <a:gd name="connsiteX1" fmla="*/ 1580752 w 3159993"/>
              <a:gd name="connsiteY1" fmla="*/ 0 h 957949"/>
              <a:gd name="connsiteX2" fmla="*/ 3159993 w 3159993"/>
              <a:gd name="connsiteY2" fmla="*/ 687969 h 957949"/>
              <a:gd name="connsiteX3" fmla="*/ 1377552 w 3159993"/>
              <a:gd name="connsiteY3" fmla="*/ 935671 h 957949"/>
              <a:gd name="connsiteX4" fmla="*/ 1511 w 3159993"/>
              <a:gd name="connsiteY4" fmla="*/ 687969 h 957949"/>
              <a:gd name="connsiteX0" fmla="*/ 1511 w 3159993"/>
              <a:gd name="connsiteY0" fmla="*/ 687969 h 1028472"/>
              <a:gd name="connsiteX1" fmla="*/ 1580752 w 3159993"/>
              <a:gd name="connsiteY1" fmla="*/ 0 h 1028472"/>
              <a:gd name="connsiteX2" fmla="*/ 3159993 w 3159993"/>
              <a:gd name="connsiteY2" fmla="*/ 687969 h 1028472"/>
              <a:gd name="connsiteX3" fmla="*/ 1377552 w 3159993"/>
              <a:gd name="connsiteY3" fmla="*/ 935671 h 1028472"/>
              <a:gd name="connsiteX4" fmla="*/ 1511 w 3159993"/>
              <a:gd name="connsiteY4" fmla="*/ 687969 h 1028472"/>
              <a:gd name="connsiteX0" fmla="*/ 2975 w 3161457"/>
              <a:gd name="connsiteY0" fmla="*/ 552503 h 889805"/>
              <a:gd name="connsiteX1" fmla="*/ 1153238 w 3161457"/>
              <a:gd name="connsiteY1" fmla="*/ 0 h 889805"/>
              <a:gd name="connsiteX2" fmla="*/ 3161457 w 3161457"/>
              <a:gd name="connsiteY2" fmla="*/ 552503 h 889805"/>
              <a:gd name="connsiteX3" fmla="*/ 1379016 w 3161457"/>
              <a:gd name="connsiteY3" fmla="*/ 800205 h 889805"/>
              <a:gd name="connsiteX4" fmla="*/ 2975 w 3161457"/>
              <a:gd name="connsiteY4" fmla="*/ 552503 h 889805"/>
              <a:gd name="connsiteX0" fmla="*/ 3066 w 3161548"/>
              <a:gd name="connsiteY0" fmla="*/ 573647 h 910949"/>
              <a:gd name="connsiteX1" fmla="*/ 1153329 w 3161548"/>
              <a:gd name="connsiteY1" fmla="*/ 21144 h 910949"/>
              <a:gd name="connsiteX2" fmla="*/ 3161548 w 3161548"/>
              <a:gd name="connsiteY2" fmla="*/ 573647 h 910949"/>
              <a:gd name="connsiteX3" fmla="*/ 1379107 w 3161548"/>
              <a:gd name="connsiteY3" fmla="*/ 821349 h 910949"/>
              <a:gd name="connsiteX4" fmla="*/ 3066 w 3161548"/>
              <a:gd name="connsiteY4" fmla="*/ 573647 h 910949"/>
              <a:gd name="connsiteX0" fmla="*/ 1536 w 3160018"/>
              <a:gd name="connsiteY0" fmla="*/ 552503 h 822483"/>
              <a:gd name="connsiteX1" fmla="*/ 1151799 w 3160018"/>
              <a:gd name="connsiteY1" fmla="*/ 0 h 822483"/>
              <a:gd name="connsiteX2" fmla="*/ 3160018 w 3160018"/>
              <a:gd name="connsiteY2" fmla="*/ 552503 h 822483"/>
              <a:gd name="connsiteX3" fmla="*/ 1377577 w 3160018"/>
              <a:gd name="connsiteY3" fmla="*/ 800205 h 822483"/>
              <a:gd name="connsiteX4" fmla="*/ 1536 w 3160018"/>
              <a:gd name="connsiteY4" fmla="*/ 552503 h 822483"/>
              <a:gd name="connsiteX0" fmla="*/ 156005 w 3314487"/>
              <a:gd name="connsiteY0" fmla="*/ 552503 h 822483"/>
              <a:gd name="connsiteX1" fmla="*/ 1306268 w 3314487"/>
              <a:gd name="connsiteY1" fmla="*/ 0 h 822483"/>
              <a:gd name="connsiteX2" fmla="*/ 3314487 w 3314487"/>
              <a:gd name="connsiteY2" fmla="*/ 552503 h 822483"/>
              <a:gd name="connsiteX3" fmla="*/ 1532046 w 3314487"/>
              <a:gd name="connsiteY3" fmla="*/ 800205 h 822483"/>
              <a:gd name="connsiteX4" fmla="*/ 156005 w 3314487"/>
              <a:gd name="connsiteY4" fmla="*/ 552503 h 822483"/>
              <a:gd name="connsiteX0" fmla="*/ 156005 w 3314487"/>
              <a:gd name="connsiteY0" fmla="*/ 552503 h 822483"/>
              <a:gd name="connsiteX1" fmla="*/ 1306268 w 3314487"/>
              <a:gd name="connsiteY1" fmla="*/ 0 h 822483"/>
              <a:gd name="connsiteX2" fmla="*/ 3314487 w 3314487"/>
              <a:gd name="connsiteY2" fmla="*/ 552503 h 822483"/>
              <a:gd name="connsiteX3" fmla="*/ 1532046 w 3314487"/>
              <a:gd name="connsiteY3" fmla="*/ 800205 h 822483"/>
              <a:gd name="connsiteX4" fmla="*/ 156005 w 3314487"/>
              <a:gd name="connsiteY4" fmla="*/ 552503 h 822483"/>
              <a:gd name="connsiteX0" fmla="*/ 156005 w 3314487"/>
              <a:gd name="connsiteY0" fmla="*/ 552503 h 822483"/>
              <a:gd name="connsiteX1" fmla="*/ 1306268 w 3314487"/>
              <a:gd name="connsiteY1" fmla="*/ 0 h 822483"/>
              <a:gd name="connsiteX2" fmla="*/ 3314487 w 3314487"/>
              <a:gd name="connsiteY2" fmla="*/ 552503 h 822483"/>
              <a:gd name="connsiteX3" fmla="*/ 1532046 w 3314487"/>
              <a:gd name="connsiteY3" fmla="*/ 800205 h 822483"/>
              <a:gd name="connsiteX4" fmla="*/ 156005 w 3314487"/>
              <a:gd name="connsiteY4" fmla="*/ 552503 h 82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487" h="822483">
                <a:moveTo>
                  <a:pt x="156005" y="552503"/>
                </a:moveTo>
                <a:cubicBezTo>
                  <a:pt x="793276" y="234796"/>
                  <a:pt x="779854" y="0"/>
                  <a:pt x="1306268" y="0"/>
                </a:cubicBezTo>
                <a:cubicBezTo>
                  <a:pt x="1832682" y="0"/>
                  <a:pt x="3006636" y="195591"/>
                  <a:pt x="3314487" y="552503"/>
                </a:cubicBezTo>
                <a:cubicBezTo>
                  <a:pt x="3314487" y="932458"/>
                  <a:pt x="2058460" y="800205"/>
                  <a:pt x="1532046" y="800205"/>
                </a:cubicBezTo>
                <a:cubicBezTo>
                  <a:pt x="1005632" y="800205"/>
                  <a:pt x="-481266" y="870210"/>
                  <a:pt x="156005" y="552503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DCDF57-439E-0C4A-6F16-E183649965E4}"/>
              </a:ext>
            </a:extLst>
          </p:cNvPr>
          <p:cNvSpPr txBox="1"/>
          <p:nvPr/>
        </p:nvSpPr>
        <p:spPr>
          <a:xfrm>
            <a:off x="4059190" y="3628962"/>
            <a:ext cx="3833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  <a:latin typeface="Javanese Text" panose="02000000000000000000" pitchFamily="2" charset="0"/>
              </a:rPr>
              <a:t>Lugar y </a:t>
            </a:r>
            <a:r>
              <a:rPr lang="en-US" sz="2800" b="1" dirty="0" err="1">
                <a:solidFill>
                  <a:schemeClr val="bg2"/>
                </a:solidFill>
                <a:latin typeface="Javanese Text" panose="02000000000000000000" pitchFamily="2" charset="0"/>
              </a:rPr>
              <a:t>año</a:t>
            </a:r>
            <a:r>
              <a:rPr lang="en-US" sz="2800" b="1" dirty="0">
                <a:solidFill>
                  <a:schemeClr val="bg2"/>
                </a:solidFill>
                <a:latin typeface="Javanese Text" panose="02000000000000000000" pitchFamily="2" charset="0"/>
              </a:rPr>
              <a:t> de </a:t>
            </a:r>
            <a:r>
              <a:rPr lang="en-US" sz="2800" b="1" dirty="0" err="1">
                <a:solidFill>
                  <a:schemeClr val="bg2"/>
                </a:solidFill>
                <a:latin typeface="Javanese Text" panose="02000000000000000000" pitchFamily="2" charset="0"/>
              </a:rPr>
              <a:t>edición</a:t>
            </a:r>
            <a:endParaRPr lang="es-MX" sz="2800" b="1" dirty="0">
              <a:solidFill>
                <a:schemeClr val="bg2"/>
              </a:solidFill>
              <a:latin typeface="Javanese Text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9547DF-2D99-2A29-39FB-810994BC07EF}"/>
              </a:ext>
            </a:extLst>
          </p:cNvPr>
          <p:cNvSpPr txBox="1"/>
          <p:nvPr/>
        </p:nvSpPr>
        <p:spPr>
          <a:xfrm>
            <a:off x="3997549" y="2064228"/>
            <a:ext cx="2639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  <a:latin typeface="Javanese Text" panose="02000000000000000000" pitchFamily="2" charset="0"/>
              </a:rPr>
              <a:t>No. de </a:t>
            </a:r>
            <a:r>
              <a:rPr lang="en-US" sz="2800" b="1" dirty="0" err="1">
                <a:solidFill>
                  <a:schemeClr val="bg2"/>
                </a:solidFill>
                <a:latin typeface="Javanese Text" panose="02000000000000000000" pitchFamily="2" charset="0"/>
              </a:rPr>
              <a:t>páginas</a:t>
            </a:r>
            <a:endParaRPr lang="es-MX" sz="2800" b="1" dirty="0">
              <a:solidFill>
                <a:schemeClr val="bg2"/>
              </a:solidFill>
              <a:latin typeface="Javanese Text" panose="020000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E94E99-9221-99D1-9BA1-D383E5A9DF23}"/>
              </a:ext>
            </a:extLst>
          </p:cNvPr>
          <p:cNvSpPr txBox="1"/>
          <p:nvPr/>
        </p:nvSpPr>
        <p:spPr>
          <a:xfrm>
            <a:off x="4059190" y="2808233"/>
            <a:ext cx="4375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  <a:latin typeface="Javanese Text" panose="02000000000000000000" pitchFamily="2" charset="0"/>
              </a:rPr>
              <a:t>No. de </a:t>
            </a:r>
            <a:r>
              <a:rPr lang="en-US" sz="2800" b="1" dirty="0" err="1">
                <a:solidFill>
                  <a:schemeClr val="bg2"/>
                </a:solidFill>
                <a:latin typeface="Javanese Text" panose="02000000000000000000" pitchFamily="2" charset="0"/>
              </a:rPr>
              <a:t>ejemplares</a:t>
            </a:r>
            <a:endParaRPr lang="es-MX" sz="2800" b="1" dirty="0">
              <a:solidFill>
                <a:schemeClr val="bg2"/>
              </a:solidFill>
              <a:latin typeface="Javanese Tex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2305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5E082B6C-1D08-B1E1-9A79-649F63AA56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27" r="48926"/>
          <a:stretch/>
        </p:blipFill>
        <p:spPr>
          <a:xfrm>
            <a:off x="427506" y="1158209"/>
            <a:ext cx="6229207" cy="2874159"/>
          </a:xfrm>
          <a:prstGeom prst="rect">
            <a:avLst/>
          </a:prstGeom>
        </p:spPr>
      </p:pic>
      <p:sp>
        <p:nvSpPr>
          <p:cNvPr id="1220" name="Google Shape;1220;p32"/>
          <p:cNvSpPr/>
          <p:nvPr/>
        </p:nvSpPr>
        <p:spPr>
          <a:xfrm>
            <a:off x="221086" y="3788788"/>
            <a:ext cx="427200" cy="427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1" name="Google Shape;1221;p32"/>
          <p:cNvGrpSpPr/>
          <p:nvPr/>
        </p:nvGrpSpPr>
        <p:grpSpPr>
          <a:xfrm>
            <a:off x="-64361" y="572535"/>
            <a:ext cx="712647" cy="731779"/>
            <a:chOff x="3286650" y="1336475"/>
            <a:chExt cx="495375" cy="508675"/>
          </a:xfrm>
        </p:grpSpPr>
        <p:sp>
          <p:nvSpPr>
            <p:cNvPr id="1222" name="Google Shape;1222;p32"/>
            <p:cNvSpPr/>
            <p:nvPr/>
          </p:nvSpPr>
          <p:spPr>
            <a:xfrm>
              <a:off x="3335950" y="1428050"/>
              <a:ext cx="381400" cy="321350"/>
            </a:xfrm>
            <a:custGeom>
              <a:avLst/>
              <a:gdLst/>
              <a:ahLst/>
              <a:cxnLst/>
              <a:rect l="l" t="t" r="r" b="b"/>
              <a:pathLst>
                <a:path w="15256" h="12854" extrusionOk="0">
                  <a:moveTo>
                    <a:pt x="15057" y="0"/>
                  </a:moveTo>
                  <a:cubicBezTo>
                    <a:pt x="15025" y="0"/>
                    <a:pt x="14999" y="14"/>
                    <a:pt x="14979" y="34"/>
                  </a:cubicBezTo>
                  <a:cubicBezTo>
                    <a:pt x="10001" y="4200"/>
                    <a:pt x="5032" y="8375"/>
                    <a:pt x="72" y="12550"/>
                  </a:cubicBezTo>
                  <a:cubicBezTo>
                    <a:pt x="0" y="12613"/>
                    <a:pt x="9" y="12693"/>
                    <a:pt x="134" y="12854"/>
                  </a:cubicBezTo>
                  <a:cubicBezTo>
                    <a:pt x="5183" y="8616"/>
                    <a:pt x="10224" y="4379"/>
                    <a:pt x="15255" y="150"/>
                  </a:cubicBezTo>
                  <a:cubicBezTo>
                    <a:pt x="15177" y="39"/>
                    <a:pt x="15110" y="0"/>
                    <a:pt x="15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2"/>
            <p:cNvSpPr/>
            <p:nvPr/>
          </p:nvSpPr>
          <p:spPr>
            <a:xfrm>
              <a:off x="3354900" y="1449625"/>
              <a:ext cx="380500" cy="321400"/>
            </a:xfrm>
            <a:custGeom>
              <a:avLst/>
              <a:gdLst/>
              <a:ahLst/>
              <a:cxnLst/>
              <a:rect l="l" t="t" r="r" b="b"/>
              <a:pathLst>
                <a:path w="15220" h="12856" extrusionOk="0">
                  <a:moveTo>
                    <a:pt x="15220" y="1"/>
                  </a:moveTo>
                  <a:lnTo>
                    <a:pt x="15220" y="1"/>
                  </a:lnTo>
                  <a:cubicBezTo>
                    <a:pt x="14881" y="72"/>
                    <a:pt x="14747" y="251"/>
                    <a:pt x="14587" y="384"/>
                  </a:cubicBezTo>
                  <a:cubicBezTo>
                    <a:pt x="11901" y="2632"/>
                    <a:pt x="9225" y="4889"/>
                    <a:pt x="6540" y="7138"/>
                  </a:cubicBezTo>
                  <a:cubicBezTo>
                    <a:pt x="4541" y="8824"/>
                    <a:pt x="2525" y="10501"/>
                    <a:pt x="527" y="12196"/>
                  </a:cubicBezTo>
                  <a:cubicBezTo>
                    <a:pt x="331" y="12356"/>
                    <a:pt x="63" y="12481"/>
                    <a:pt x="1" y="12856"/>
                  </a:cubicBezTo>
                  <a:cubicBezTo>
                    <a:pt x="875" y="12374"/>
                    <a:pt x="14863" y="572"/>
                    <a:pt x="15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2"/>
            <p:cNvSpPr/>
            <p:nvPr/>
          </p:nvSpPr>
          <p:spPr>
            <a:xfrm>
              <a:off x="3319225" y="1407925"/>
              <a:ext cx="376275" cy="318500"/>
            </a:xfrm>
            <a:custGeom>
              <a:avLst/>
              <a:gdLst/>
              <a:ahLst/>
              <a:cxnLst/>
              <a:rect l="l" t="t" r="r" b="b"/>
              <a:pathLst>
                <a:path w="15051" h="12740" extrusionOk="0">
                  <a:moveTo>
                    <a:pt x="14916" y="0"/>
                  </a:moveTo>
                  <a:cubicBezTo>
                    <a:pt x="14622" y="36"/>
                    <a:pt x="14461" y="268"/>
                    <a:pt x="14265" y="438"/>
                  </a:cubicBezTo>
                  <a:cubicBezTo>
                    <a:pt x="12561" y="1856"/>
                    <a:pt x="10866" y="3283"/>
                    <a:pt x="9171" y="4711"/>
                  </a:cubicBezTo>
                  <a:cubicBezTo>
                    <a:pt x="6290" y="7128"/>
                    <a:pt x="3399" y="9546"/>
                    <a:pt x="527" y="11981"/>
                  </a:cubicBezTo>
                  <a:cubicBezTo>
                    <a:pt x="330" y="12142"/>
                    <a:pt x="0" y="12249"/>
                    <a:pt x="54" y="12740"/>
                  </a:cubicBezTo>
                  <a:cubicBezTo>
                    <a:pt x="5112" y="8493"/>
                    <a:pt x="10081" y="4318"/>
                    <a:pt x="15050" y="143"/>
                  </a:cubicBezTo>
                  <a:cubicBezTo>
                    <a:pt x="15005" y="99"/>
                    <a:pt x="14961" y="45"/>
                    <a:pt x="1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2"/>
            <p:cNvSpPr/>
            <p:nvPr/>
          </p:nvSpPr>
          <p:spPr>
            <a:xfrm>
              <a:off x="3305400" y="1388750"/>
              <a:ext cx="364875" cy="308250"/>
            </a:xfrm>
            <a:custGeom>
              <a:avLst/>
              <a:gdLst/>
              <a:ahLst/>
              <a:cxnLst/>
              <a:rect l="l" t="t" r="r" b="b"/>
              <a:pathLst>
                <a:path w="14595" h="12330" extrusionOk="0">
                  <a:moveTo>
                    <a:pt x="14595" y="0"/>
                  </a:moveTo>
                  <a:cubicBezTo>
                    <a:pt x="14265" y="54"/>
                    <a:pt x="14131" y="232"/>
                    <a:pt x="13970" y="366"/>
                  </a:cubicBezTo>
                  <a:cubicBezTo>
                    <a:pt x="11490" y="2445"/>
                    <a:pt x="9010" y="4532"/>
                    <a:pt x="6530" y="6611"/>
                  </a:cubicBezTo>
                  <a:cubicBezTo>
                    <a:pt x="4505" y="8315"/>
                    <a:pt x="2480" y="10019"/>
                    <a:pt x="455" y="11722"/>
                  </a:cubicBezTo>
                  <a:cubicBezTo>
                    <a:pt x="286" y="11865"/>
                    <a:pt x="0" y="11972"/>
                    <a:pt x="54" y="12329"/>
                  </a:cubicBezTo>
                  <a:cubicBezTo>
                    <a:pt x="1151" y="11642"/>
                    <a:pt x="14265" y="536"/>
                    <a:pt x="1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2"/>
            <p:cNvSpPr/>
            <p:nvPr/>
          </p:nvSpPr>
          <p:spPr>
            <a:xfrm>
              <a:off x="3378325" y="1476850"/>
              <a:ext cx="372475" cy="313200"/>
            </a:xfrm>
            <a:custGeom>
              <a:avLst/>
              <a:gdLst/>
              <a:ahLst/>
              <a:cxnLst/>
              <a:rect l="l" t="t" r="r" b="b"/>
              <a:pathLst>
                <a:path w="14899" h="12528" extrusionOk="0">
                  <a:moveTo>
                    <a:pt x="14854" y="0"/>
                  </a:moveTo>
                  <a:lnTo>
                    <a:pt x="14854" y="0"/>
                  </a:lnTo>
                  <a:cubicBezTo>
                    <a:pt x="14238" y="259"/>
                    <a:pt x="339" y="11945"/>
                    <a:pt x="0" y="12481"/>
                  </a:cubicBezTo>
                  <a:cubicBezTo>
                    <a:pt x="33" y="12514"/>
                    <a:pt x="69" y="12528"/>
                    <a:pt x="103" y="12528"/>
                  </a:cubicBezTo>
                  <a:cubicBezTo>
                    <a:pt x="142" y="12528"/>
                    <a:pt x="181" y="12509"/>
                    <a:pt x="214" y="12481"/>
                  </a:cubicBezTo>
                  <a:cubicBezTo>
                    <a:pt x="5085" y="8395"/>
                    <a:pt x="9947" y="4300"/>
                    <a:pt x="14818" y="205"/>
                  </a:cubicBezTo>
                  <a:cubicBezTo>
                    <a:pt x="14881" y="161"/>
                    <a:pt x="14898" y="8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2"/>
            <p:cNvSpPr/>
            <p:nvPr/>
          </p:nvSpPr>
          <p:spPr>
            <a:xfrm>
              <a:off x="3401750" y="1501825"/>
              <a:ext cx="358850" cy="305775"/>
            </a:xfrm>
            <a:custGeom>
              <a:avLst/>
              <a:gdLst/>
              <a:ahLst/>
              <a:cxnLst/>
              <a:rect l="l" t="t" r="r" b="b"/>
              <a:pathLst>
                <a:path w="14354" h="12231" extrusionOk="0">
                  <a:moveTo>
                    <a:pt x="14354" y="0"/>
                  </a:moveTo>
                  <a:lnTo>
                    <a:pt x="14354" y="0"/>
                  </a:lnTo>
                  <a:cubicBezTo>
                    <a:pt x="9786" y="3836"/>
                    <a:pt x="5228" y="7663"/>
                    <a:pt x="669" y="11499"/>
                  </a:cubicBezTo>
                  <a:cubicBezTo>
                    <a:pt x="446" y="11687"/>
                    <a:pt x="232" y="11892"/>
                    <a:pt x="18" y="12088"/>
                  </a:cubicBezTo>
                  <a:cubicBezTo>
                    <a:pt x="0" y="12097"/>
                    <a:pt x="9" y="12142"/>
                    <a:pt x="18" y="12168"/>
                  </a:cubicBezTo>
                  <a:cubicBezTo>
                    <a:pt x="21" y="12201"/>
                    <a:pt x="30" y="12211"/>
                    <a:pt x="41" y="12211"/>
                  </a:cubicBezTo>
                  <a:cubicBezTo>
                    <a:pt x="54" y="12211"/>
                    <a:pt x="70" y="12194"/>
                    <a:pt x="75" y="12194"/>
                  </a:cubicBezTo>
                  <a:cubicBezTo>
                    <a:pt x="78" y="12194"/>
                    <a:pt x="75" y="12203"/>
                    <a:pt x="62" y="12231"/>
                  </a:cubicBezTo>
                  <a:cubicBezTo>
                    <a:pt x="714" y="11919"/>
                    <a:pt x="14131" y="625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2"/>
            <p:cNvSpPr/>
            <p:nvPr/>
          </p:nvSpPr>
          <p:spPr>
            <a:xfrm>
              <a:off x="3293800" y="1370900"/>
              <a:ext cx="349725" cy="296200"/>
            </a:xfrm>
            <a:custGeom>
              <a:avLst/>
              <a:gdLst/>
              <a:ahLst/>
              <a:cxnLst/>
              <a:rect l="l" t="t" r="r" b="b"/>
              <a:pathLst>
                <a:path w="13989" h="11848" extrusionOk="0">
                  <a:moveTo>
                    <a:pt x="13881" y="1"/>
                  </a:moveTo>
                  <a:lnTo>
                    <a:pt x="13881" y="1"/>
                  </a:lnTo>
                  <a:cubicBezTo>
                    <a:pt x="9207" y="3926"/>
                    <a:pt x="4604" y="7798"/>
                    <a:pt x="0" y="11669"/>
                  </a:cubicBezTo>
                  <a:cubicBezTo>
                    <a:pt x="45" y="11723"/>
                    <a:pt x="98" y="11785"/>
                    <a:pt x="143" y="11848"/>
                  </a:cubicBezTo>
                  <a:cubicBezTo>
                    <a:pt x="420" y="11750"/>
                    <a:pt x="607" y="11527"/>
                    <a:pt x="821" y="11348"/>
                  </a:cubicBezTo>
                  <a:cubicBezTo>
                    <a:pt x="2810" y="9680"/>
                    <a:pt x="4791" y="8021"/>
                    <a:pt x="6771" y="6352"/>
                  </a:cubicBezTo>
                  <a:cubicBezTo>
                    <a:pt x="9019" y="4461"/>
                    <a:pt x="11276" y="2579"/>
                    <a:pt x="13516" y="679"/>
                  </a:cubicBezTo>
                  <a:cubicBezTo>
                    <a:pt x="13685" y="536"/>
                    <a:pt x="13988" y="438"/>
                    <a:pt x="1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2"/>
            <p:cNvSpPr/>
            <p:nvPr/>
          </p:nvSpPr>
          <p:spPr>
            <a:xfrm>
              <a:off x="3425375" y="1531700"/>
              <a:ext cx="348400" cy="291225"/>
            </a:xfrm>
            <a:custGeom>
              <a:avLst/>
              <a:gdLst/>
              <a:ahLst/>
              <a:cxnLst/>
              <a:rect l="l" t="t" r="r" b="b"/>
              <a:pathLst>
                <a:path w="13936" h="11649" extrusionOk="0">
                  <a:moveTo>
                    <a:pt x="13828" y="1"/>
                  </a:moveTo>
                  <a:cubicBezTo>
                    <a:pt x="9252" y="3837"/>
                    <a:pt x="4693" y="7673"/>
                    <a:pt x="1" y="11616"/>
                  </a:cubicBezTo>
                  <a:cubicBezTo>
                    <a:pt x="206" y="11629"/>
                    <a:pt x="296" y="11648"/>
                    <a:pt x="339" y="11648"/>
                  </a:cubicBezTo>
                  <a:cubicBezTo>
                    <a:pt x="352" y="11648"/>
                    <a:pt x="360" y="11647"/>
                    <a:pt x="366" y="11643"/>
                  </a:cubicBezTo>
                  <a:cubicBezTo>
                    <a:pt x="4693" y="8021"/>
                    <a:pt x="9020" y="4408"/>
                    <a:pt x="13347" y="786"/>
                  </a:cubicBezTo>
                  <a:cubicBezTo>
                    <a:pt x="13543" y="616"/>
                    <a:pt x="13784" y="473"/>
                    <a:pt x="13917" y="233"/>
                  </a:cubicBezTo>
                  <a:cubicBezTo>
                    <a:pt x="13926" y="206"/>
                    <a:pt x="13935" y="179"/>
                    <a:pt x="13926" y="152"/>
                  </a:cubicBezTo>
                  <a:cubicBezTo>
                    <a:pt x="13926" y="134"/>
                    <a:pt x="13900" y="108"/>
                    <a:pt x="13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2"/>
            <p:cNvSpPr/>
            <p:nvPr/>
          </p:nvSpPr>
          <p:spPr>
            <a:xfrm>
              <a:off x="3286650" y="1363575"/>
              <a:ext cx="327000" cy="271850"/>
            </a:xfrm>
            <a:custGeom>
              <a:avLst/>
              <a:gdLst/>
              <a:ahLst/>
              <a:cxnLst/>
              <a:rect l="l" t="t" r="r" b="b"/>
              <a:pathLst>
                <a:path w="13080" h="10874" extrusionOk="0">
                  <a:moveTo>
                    <a:pt x="12852" y="0"/>
                  </a:moveTo>
                  <a:cubicBezTo>
                    <a:pt x="12608" y="0"/>
                    <a:pt x="12477" y="176"/>
                    <a:pt x="12330" y="303"/>
                  </a:cubicBezTo>
                  <a:cubicBezTo>
                    <a:pt x="9011" y="3086"/>
                    <a:pt x="5692" y="5869"/>
                    <a:pt x="2383" y="8653"/>
                  </a:cubicBezTo>
                  <a:cubicBezTo>
                    <a:pt x="1687" y="9232"/>
                    <a:pt x="991" y="9821"/>
                    <a:pt x="304" y="10401"/>
                  </a:cubicBezTo>
                  <a:cubicBezTo>
                    <a:pt x="170" y="10517"/>
                    <a:pt x="1" y="10615"/>
                    <a:pt x="188" y="10874"/>
                  </a:cubicBezTo>
                  <a:cubicBezTo>
                    <a:pt x="4506" y="7243"/>
                    <a:pt x="8788" y="3648"/>
                    <a:pt x="13079" y="44"/>
                  </a:cubicBezTo>
                  <a:cubicBezTo>
                    <a:pt x="12993" y="13"/>
                    <a:pt x="12918" y="0"/>
                    <a:pt x="1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2"/>
            <p:cNvSpPr/>
            <p:nvPr/>
          </p:nvSpPr>
          <p:spPr>
            <a:xfrm>
              <a:off x="3460175" y="1564050"/>
              <a:ext cx="320500" cy="268375"/>
            </a:xfrm>
            <a:custGeom>
              <a:avLst/>
              <a:gdLst/>
              <a:ahLst/>
              <a:cxnLst/>
              <a:rect l="l" t="t" r="r" b="b"/>
              <a:pathLst>
                <a:path w="12820" h="10735" extrusionOk="0">
                  <a:moveTo>
                    <a:pt x="12731" y="0"/>
                  </a:moveTo>
                  <a:cubicBezTo>
                    <a:pt x="8440" y="3595"/>
                    <a:pt x="4220" y="7146"/>
                    <a:pt x="0" y="10688"/>
                  </a:cubicBezTo>
                  <a:cubicBezTo>
                    <a:pt x="92" y="10721"/>
                    <a:pt x="170" y="10735"/>
                    <a:pt x="240" y="10735"/>
                  </a:cubicBezTo>
                  <a:cubicBezTo>
                    <a:pt x="488" y="10735"/>
                    <a:pt x="614" y="10554"/>
                    <a:pt x="768" y="10429"/>
                  </a:cubicBezTo>
                  <a:cubicBezTo>
                    <a:pt x="2837" y="8689"/>
                    <a:pt x="4898" y="6950"/>
                    <a:pt x="6959" y="5219"/>
                  </a:cubicBezTo>
                  <a:cubicBezTo>
                    <a:pt x="8761" y="3702"/>
                    <a:pt x="10563" y="2195"/>
                    <a:pt x="12365" y="678"/>
                  </a:cubicBezTo>
                  <a:cubicBezTo>
                    <a:pt x="12534" y="535"/>
                    <a:pt x="12820" y="428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2"/>
            <p:cNvSpPr/>
            <p:nvPr/>
          </p:nvSpPr>
          <p:spPr>
            <a:xfrm>
              <a:off x="3293570" y="1336475"/>
              <a:ext cx="294850" cy="248400"/>
            </a:xfrm>
            <a:custGeom>
              <a:avLst/>
              <a:gdLst/>
              <a:ahLst/>
              <a:cxnLst/>
              <a:rect l="l" t="t" r="r" b="b"/>
              <a:pathLst>
                <a:path w="11794" h="9936" extrusionOk="0">
                  <a:moveTo>
                    <a:pt x="11559" y="1"/>
                  </a:moveTo>
                  <a:cubicBezTo>
                    <a:pt x="11350" y="1"/>
                    <a:pt x="11267" y="101"/>
                    <a:pt x="11178" y="176"/>
                  </a:cubicBezTo>
                  <a:cubicBezTo>
                    <a:pt x="10277" y="935"/>
                    <a:pt x="9376" y="1684"/>
                    <a:pt x="8475" y="2442"/>
                  </a:cubicBezTo>
                  <a:cubicBezTo>
                    <a:pt x="5799" y="4690"/>
                    <a:pt x="3123" y="6938"/>
                    <a:pt x="446" y="9187"/>
                  </a:cubicBezTo>
                  <a:cubicBezTo>
                    <a:pt x="268" y="9347"/>
                    <a:pt x="0" y="9463"/>
                    <a:pt x="0" y="9936"/>
                  </a:cubicBezTo>
                  <a:cubicBezTo>
                    <a:pt x="3979" y="6599"/>
                    <a:pt x="7851" y="3352"/>
                    <a:pt x="11794" y="34"/>
                  </a:cubicBezTo>
                  <a:cubicBezTo>
                    <a:pt x="11701" y="10"/>
                    <a:pt x="11624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" name="Google Shape;1233;p32"/>
            <p:cNvSpPr/>
            <p:nvPr/>
          </p:nvSpPr>
          <p:spPr>
            <a:xfrm>
              <a:off x="3496300" y="1601500"/>
              <a:ext cx="285725" cy="241300"/>
            </a:xfrm>
            <a:custGeom>
              <a:avLst/>
              <a:gdLst/>
              <a:ahLst/>
              <a:cxnLst/>
              <a:rect l="l" t="t" r="r" b="b"/>
              <a:pathLst>
                <a:path w="11429" h="9652" extrusionOk="0">
                  <a:moveTo>
                    <a:pt x="11348" y="1"/>
                  </a:moveTo>
                  <a:cubicBezTo>
                    <a:pt x="7539" y="3195"/>
                    <a:pt x="3765" y="6344"/>
                    <a:pt x="1" y="9529"/>
                  </a:cubicBezTo>
                  <a:cubicBezTo>
                    <a:pt x="94" y="9622"/>
                    <a:pt x="163" y="9652"/>
                    <a:pt x="215" y="9652"/>
                  </a:cubicBezTo>
                  <a:cubicBezTo>
                    <a:pt x="253" y="9652"/>
                    <a:pt x="281" y="9636"/>
                    <a:pt x="304" y="9618"/>
                  </a:cubicBezTo>
                  <a:cubicBezTo>
                    <a:pt x="3988" y="6522"/>
                    <a:pt x="7673" y="3427"/>
                    <a:pt x="11357" y="331"/>
                  </a:cubicBezTo>
                  <a:cubicBezTo>
                    <a:pt x="11428" y="277"/>
                    <a:pt x="11428" y="197"/>
                    <a:pt x="11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2"/>
            <p:cNvSpPr/>
            <p:nvPr/>
          </p:nvSpPr>
          <p:spPr>
            <a:xfrm>
              <a:off x="3289550" y="1349075"/>
              <a:ext cx="247600" cy="210300"/>
            </a:xfrm>
            <a:custGeom>
              <a:avLst/>
              <a:gdLst/>
              <a:ahLst/>
              <a:cxnLst/>
              <a:rect l="l" t="t" r="r" b="b"/>
              <a:pathLst>
                <a:path w="9904" h="8412" extrusionOk="0">
                  <a:moveTo>
                    <a:pt x="9664" y="0"/>
                  </a:moveTo>
                  <a:cubicBezTo>
                    <a:pt x="9641" y="0"/>
                    <a:pt x="9622" y="6"/>
                    <a:pt x="9609" y="17"/>
                  </a:cubicBezTo>
                  <a:cubicBezTo>
                    <a:pt x="6469" y="2631"/>
                    <a:pt x="3337" y="5254"/>
                    <a:pt x="197" y="7877"/>
                  </a:cubicBezTo>
                  <a:cubicBezTo>
                    <a:pt x="99" y="7966"/>
                    <a:pt x="1" y="8055"/>
                    <a:pt x="19" y="8412"/>
                  </a:cubicBezTo>
                  <a:cubicBezTo>
                    <a:pt x="3373" y="5593"/>
                    <a:pt x="6638" y="2845"/>
                    <a:pt x="9903" y="106"/>
                  </a:cubicBezTo>
                  <a:cubicBezTo>
                    <a:pt x="9797" y="32"/>
                    <a:pt x="9718" y="0"/>
                    <a:pt x="9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2"/>
            <p:cNvSpPr/>
            <p:nvPr/>
          </p:nvSpPr>
          <p:spPr>
            <a:xfrm>
              <a:off x="3538900" y="1645225"/>
              <a:ext cx="238000" cy="199925"/>
            </a:xfrm>
            <a:custGeom>
              <a:avLst/>
              <a:gdLst/>
              <a:ahLst/>
              <a:cxnLst/>
              <a:rect l="l" t="t" r="r" b="b"/>
              <a:pathLst>
                <a:path w="9520" h="7997" extrusionOk="0">
                  <a:moveTo>
                    <a:pt x="9501" y="0"/>
                  </a:moveTo>
                  <a:lnTo>
                    <a:pt x="9501" y="0"/>
                  </a:lnTo>
                  <a:cubicBezTo>
                    <a:pt x="8832" y="429"/>
                    <a:pt x="473" y="7458"/>
                    <a:pt x="0" y="7985"/>
                  </a:cubicBezTo>
                  <a:cubicBezTo>
                    <a:pt x="46" y="7993"/>
                    <a:pt x="88" y="7996"/>
                    <a:pt x="127" y="7996"/>
                  </a:cubicBezTo>
                  <a:cubicBezTo>
                    <a:pt x="443" y="7996"/>
                    <a:pt x="575" y="7762"/>
                    <a:pt x="750" y="7619"/>
                  </a:cubicBezTo>
                  <a:cubicBezTo>
                    <a:pt x="2168" y="6450"/>
                    <a:pt x="3578" y="5264"/>
                    <a:pt x="4987" y="4077"/>
                  </a:cubicBezTo>
                  <a:cubicBezTo>
                    <a:pt x="6334" y="2944"/>
                    <a:pt x="7681" y="1811"/>
                    <a:pt x="9029" y="670"/>
                  </a:cubicBezTo>
                  <a:cubicBezTo>
                    <a:pt x="9225" y="509"/>
                    <a:pt x="9519" y="384"/>
                    <a:pt x="9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2"/>
            <p:cNvSpPr/>
            <p:nvPr/>
          </p:nvSpPr>
          <p:spPr>
            <a:xfrm>
              <a:off x="3302275" y="1356400"/>
              <a:ext cx="177550" cy="151900"/>
            </a:xfrm>
            <a:custGeom>
              <a:avLst/>
              <a:gdLst/>
              <a:ahLst/>
              <a:cxnLst/>
              <a:rect l="l" t="t" r="r" b="b"/>
              <a:pathLst>
                <a:path w="7102" h="6076" extrusionOk="0">
                  <a:moveTo>
                    <a:pt x="7101" y="1"/>
                  </a:moveTo>
                  <a:cubicBezTo>
                    <a:pt x="6450" y="268"/>
                    <a:pt x="393" y="5380"/>
                    <a:pt x="0" y="6076"/>
                  </a:cubicBezTo>
                  <a:cubicBezTo>
                    <a:pt x="1776" y="4827"/>
                    <a:pt x="6825" y="491"/>
                    <a:pt x="7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2"/>
            <p:cNvSpPr/>
            <p:nvPr/>
          </p:nvSpPr>
          <p:spPr>
            <a:xfrm>
              <a:off x="3592875" y="1695625"/>
              <a:ext cx="166625" cy="141450"/>
            </a:xfrm>
            <a:custGeom>
              <a:avLst/>
              <a:gdLst/>
              <a:ahLst/>
              <a:cxnLst/>
              <a:rect l="l" t="t" r="r" b="b"/>
              <a:pathLst>
                <a:path w="6665" h="5658" extrusionOk="0">
                  <a:moveTo>
                    <a:pt x="6664" y="1"/>
                  </a:moveTo>
                  <a:cubicBezTo>
                    <a:pt x="4390" y="1910"/>
                    <a:pt x="2213" y="3738"/>
                    <a:pt x="0" y="5603"/>
                  </a:cubicBezTo>
                  <a:cubicBezTo>
                    <a:pt x="87" y="5641"/>
                    <a:pt x="161" y="5657"/>
                    <a:pt x="226" y="5657"/>
                  </a:cubicBezTo>
                  <a:cubicBezTo>
                    <a:pt x="403" y="5657"/>
                    <a:pt x="514" y="5540"/>
                    <a:pt x="625" y="5442"/>
                  </a:cubicBezTo>
                  <a:cubicBezTo>
                    <a:pt x="2534" y="3846"/>
                    <a:pt x="4443" y="2249"/>
                    <a:pt x="6343" y="652"/>
                  </a:cubicBezTo>
                  <a:cubicBezTo>
                    <a:pt x="6495" y="527"/>
                    <a:pt x="6664" y="393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8" name="Google Shape;1238;p32"/>
          <p:cNvSpPr/>
          <p:nvPr/>
        </p:nvSpPr>
        <p:spPr>
          <a:xfrm>
            <a:off x="3806251" y="753025"/>
            <a:ext cx="185400" cy="185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9" name="Google Shape;1239;p32"/>
          <p:cNvGrpSpPr/>
          <p:nvPr/>
        </p:nvGrpSpPr>
        <p:grpSpPr>
          <a:xfrm rot="-1799970">
            <a:off x="6420116" y="3404642"/>
            <a:ext cx="473195" cy="1393452"/>
            <a:chOff x="6299050" y="981775"/>
            <a:chExt cx="582600" cy="1715625"/>
          </a:xfrm>
        </p:grpSpPr>
        <p:grpSp>
          <p:nvGrpSpPr>
            <p:cNvPr id="1240" name="Google Shape;1240;p32"/>
            <p:cNvGrpSpPr/>
            <p:nvPr/>
          </p:nvGrpSpPr>
          <p:grpSpPr>
            <a:xfrm>
              <a:off x="6299050" y="981775"/>
              <a:ext cx="582600" cy="1161550"/>
              <a:chOff x="6299050" y="981775"/>
              <a:chExt cx="582600" cy="1161550"/>
            </a:xfrm>
          </p:grpSpPr>
          <p:sp>
            <p:nvSpPr>
              <p:cNvPr id="1241" name="Google Shape;1241;p32"/>
              <p:cNvSpPr/>
              <p:nvPr/>
            </p:nvSpPr>
            <p:spPr>
              <a:xfrm>
                <a:off x="6299050" y="1639325"/>
                <a:ext cx="582600" cy="504000"/>
              </a:xfrm>
              <a:prstGeom prst="triangl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32"/>
              <p:cNvSpPr/>
              <p:nvPr/>
            </p:nvSpPr>
            <p:spPr>
              <a:xfrm>
                <a:off x="6299050" y="981775"/>
                <a:ext cx="582600" cy="5040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32"/>
              <p:cNvSpPr/>
              <p:nvPr/>
            </p:nvSpPr>
            <p:spPr>
              <a:xfrm>
                <a:off x="6299050" y="1311425"/>
                <a:ext cx="582600" cy="5040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4" name="Google Shape;1244;p32"/>
            <p:cNvSpPr/>
            <p:nvPr/>
          </p:nvSpPr>
          <p:spPr>
            <a:xfrm>
              <a:off x="6464600" y="2446000"/>
              <a:ext cx="251400" cy="251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C6733A-46A7-FC16-44E8-700B7ECED21C}"/>
              </a:ext>
            </a:extLst>
          </p:cNvPr>
          <p:cNvCxnSpPr>
            <a:cxnSpLocks/>
          </p:cNvCxnSpPr>
          <p:nvPr/>
        </p:nvCxnSpPr>
        <p:spPr>
          <a:xfrm flipH="1">
            <a:off x="3712720" y="1930400"/>
            <a:ext cx="3749040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C8EEE24A-E65C-2E12-9A2C-2AFB0740FB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350" r="51133" b="4232"/>
          <a:stretch/>
        </p:blipFill>
        <p:spPr>
          <a:xfrm>
            <a:off x="2685986" y="2072877"/>
            <a:ext cx="3951110" cy="1715911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0236D27-8EC6-3800-B42E-B3CEC9FFA8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36913" r="31984"/>
          <a:stretch/>
        </p:blipFill>
        <p:spPr>
          <a:xfrm>
            <a:off x="415808" y="1797864"/>
            <a:ext cx="6219461" cy="2547456"/>
          </a:xfrm>
          <a:prstGeom prst="rect">
            <a:avLst/>
          </a:prstGeom>
        </p:spPr>
      </p:pic>
      <p:pic>
        <p:nvPicPr>
          <p:cNvPr id="5" name="Picture 4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5E082B6C-1D08-B1E1-9A79-649F63AA56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174" r="48926" b="62584"/>
          <a:stretch/>
        </p:blipFill>
        <p:spPr>
          <a:xfrm>
            <a:off x="406062" y="1121958"/>
            <a:ext cx="6229207" cy="347135"/>
          </a:xfrm>
          <a:prstGeom prst="rect">
            <a:avLst/>
          </a:prstGeom>
        </p:spPr>
      </p:pic>
      <p:sp>
        <p:nvSpPr>
          <p:cNvPr id="1220" name="Google Shape;1220;p32"/>
          <p:cNvSpPr/>
          <p:nvPr/>
        </p:nvSpPr>
        <p:spPr>
          <a:xfrm>
            <a:off x="201674" y="4282162"/>
            <a:ext cx="434744" cy="427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1" name="Google Shape;1221;p32"/>
          <p:cNvGrpSpPr/>
          <p:nvPr/>
        </p:nvGrpSpPr>
        <p:grpSpPr>
          <a:xfrm>
            <a:off x="-64361" y="572535"/>
            <a:ext cx="712647" cy="731779"/>
            <a:chOff x="3286650" y="1336475"/>
            <a:chExt cx="495375" cy="508675"/>
          </a:xfrm>
        </p:grpSpPr>
        <p:sp>
          <p:nvSpPr>
            <p:cNvPr id="1222" name="Google Shape;1222;p32"/>
            <p:cNvSpPr/>
            <p:nvPr/>
          </p:nvSpPr>
          <p:spPr>
            <a:xfrm>
              <a:off x="3335950" y="1428050"/>
              <a:ext cx="381400" cy="321350"/>
            </a:xfrm>
            <a:custGeom>
              <a:avLst/>
              <a:gdLst/>
              <a:ahLst/>
              <a:cxnLst/>
              <a:rect l="l" t="t" r="r" b="b"/>
              <a:pathLst>
                <a:path w="15256" h="12854" extrusionOk="0">
                  <a:moveTo>
                    <a:pt x="15057" y="0"/>
                  </a:moveTo>
                  <a:cubicBezTo>
                    <a:pt x="15025" y="0"/>
                    <a:pt x="14999" y="14"/>
                    <a:pt x="14979" y="34"/>
                  </a:cubicBezTo>
                  <a:cubicBezTo>
                    <a:pt x="10001" y="4200"/>
                    <a:pt x="5032" y="8375"/>
                    <a:pt x="72" y="12550"/>
                  </a:cubicBezTo>
                  <a:cubicBezTo>
                    <a:pt x="0" y="12613"/>
                    <a:pt x="9" y="12693"/>
                    <a:pt x="134" y="12854"/>
                  </a:cubicBezTo>
                  <a:cubicBezTo>
                    <a:pt x="5183" y="8616"/>
                    <a:pt x="10224" y="4379"/>
                    <a:pt x="15255" y="150"/>
                  </a:cubicBezTo>
                  <a:cubicBezTo>
                    <a:pt x="15177" y="39"/>
                    <a:pt x="15110" y="0"/>
                    <a:pt x="15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2"/>
            <p:cNvSpPr/>
            <p:nvPr/>
          </p:nvSpPr>
          <p:spPr>
            <a:xfrm>
              <a:off x="3354900" y="1449625"/>
              <a:ext cx="380500" cy="321400"/>
            </a:xfrm>
            <a:custGeom>
              <a:avLst/>
              <a:gdLst/>
              <a:ahLst/>
              <a:cxnLst/>
              <a:rect l="l" t="t" r="r" b="b"/>
              <a:pathLst>
                <a:path w="15220" h="12856" extrusionOk="0">
                  <a:moveTo>
                    <a:pt x="15220" y="1"/>
                  </a:moveTo>
                  <a:lnTo>
                    <a:pt x="15220" y="1"/>
                  </a:lnTo>
                  <a:cubicBezTo>
                    <a:pt x="14881" y="72"/>
                    <a:pt x="14747" y="251"/>
                    <a:pt x="14587" y="384"/>
                  </a:cubicBezTo>
                  <a:cubicBezTo>
                    <a:pt x="11901" y="2632"/>
                    <a:pt x="9225" y="4889"/>
                    <a:pt x="6540" y="7138"/>
                  </a:cubicBezTo>
                  <a:cubicBezTo>
                    <a:pt x="4541" y="8824"/>
                    <a:pt x="2525" y="10501"/>
                    <a:pt x="527" y="12196"/>
                  </a:cubicBezTo>
                  <a:cubicBezTo>
                    <a:pt x="331" y="12356"/>
                    <a:pt x="63" y="12481"/>
                    <a:pt x="1" y="12856"/>
                  </a:cubicBezTo>
                  <a:cubicBezTo>
                    <a:pt x="875" y="12374"/>
                    <a:pt x="14863" y="572"/>
                    <a:pt x="15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2"/>
            <p:cNvSpPr/>
            <p:nvPr/>
          </p:nvSpPr>
          <p:spPr>
            <a:xfrm>
              <a:off x="3319225" y="1407925"/>
              <a:ext cx="376275" cy="318500"/>
            </a:xfrm>
            <a:custGeom>
              <a:avLst/>
              <a:gdLst/>
              <a:ahLst/>
              <a:cxnLst/>
              <a:rect l="l" t="t" r="r" b="b"/>
              <a:pathLst>
                <a:path w="15051" h="12740" extrusionOk="0">
                  <a:moveTo>
                    <a:pt x="14916" y="0"/>
                  </a:moveTo>
                  <a:cubicBezTo>
                    <a:pt x="14622" y="36"/>
                    <a:pt x="14461" y="268"/>
                    <a:pt x="14265" y="438"/>
                  </a:cubicBezTo>
                  <a:cubicBezTo>
                    <a:pt x="12561" y="1856"/>
                    <a:pt x="10866" y="3283"/>
                    <a:pt x="9171" y="4711"/>
                  </a:cubicBezTo>
                  <a:cubicBezTo>
                    <a:pt x="6290" y="7128"/>
                    <a:pt x="3399" y="9546"/>
                    <a:pt x="527" y="11981"/>
                  </a:cubicBezTo>
                  <a:cubicBezTo>
                    <a:pt x="330" y="12142"/>
                    <a:pt x="0" y="12249"/>
                    <a:pt x="54" y="12740"/>
                  </a:cubicBezTo>
                  <a:cubicBezTo>
                    <a:pt x="5112" y="8493"/>
                    <a:pt x="10081" y="4318"/>
                    <a:pt x="15050" y="143"/>
                  </a:cubicBezTo>
                  <a:cubicBezTo>
                    <a:pt x="15005" y="99"/>
                    <a:pt x="14961" y="45"/>
                    <a:pt x="1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2"/>
            <p:cNvSpPr/>
            <p:nvPr/>
          </p:nvSpPr>
          <p:spPr>
            <a:xfrm>
              <a:off x="3305400" y="1388750"/>
              <a:ext cx="364875" cy="308250"/>
            </a:xfrm>
            <a:custGeom>
              <a:avLst/>
              <a:gdLst/>
              <a:ahLst/>
              <a:cxnLst/>
              <a:rect l="l" t="t" r="r" b="b"/>
              <a:pathLst>
                <a:path w="14595" h="12330" extrusionOk="0">
                  <a:moveTo>
                    <a:pt x="14595" y="0"/>
                  </a:moveTo>
                  <a:cubicBezTo>
                    <a:pt x="14265" y="54"/>
                    <a:pt x="14131" y="232"/>
                    <a:pt x="13970" y="366"/>
                  </a:cubicBezTo>
                  <a:cubicBezTo>
                    <a:pt x="11490" y="2445"/>
                    <a:pt x="9010" y="4532"/>
                    <a:pt x="6530" y="6611"/>
                  </a:cubicBezTo>
                  <a:cubicBezTo>
                    <a:pt x="4505" y="8315"/>
                    <a:pt x="2480" y="10019"/>
                    <a:pt x="455" y="11722"/>
                  </a:cubicBezTo>
                  <a:cubicBezTo>
                    <a:pt x="286" y="11865"/>
                    <a:pt x="0" y="11972"/>
                    <a:pt x="54" y="12329"/>
                  </a:cubicBezTo>
                  <a:cubicBezTo>
                    <a:pt x="1151" y="11642"/>
                    <a:pt x="14265" y="536"/>
                    <a:pt x="1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2"/>
            <p:cNvSpPr/>
            <p:nvPr/>
          </p:nvSpPr>
          <p:spPr>
            <a:xfrm>
              <a:off x="3378325" y="1476850"/>
              <a:ext cx="372475" cy="313200"/>
            </a:xfrm>
            <a:custGeom>
              <a:avLst/>
              <a:gdLst/>
              <a:ahLst/>
              <a:cxnLst/>
              <a:rect l="l" t="t" r="r" b="b"/>
              <a:pathLst>
                <a:path w="14899" h="12528" extrusionOk="0">
                  <a:moveTo>
                    <a:pt x="14854" y="0"/>
                  </a:moveTo>
                  <a:lnTo>
                    <a:pt x="14854" y="0"/>
                  </a:lnTo>
                  <a:cubicBezTo>
                    <a:pt x="14238" y="259"/>
                    <a:pt x="339" y="11945"/>
                    <a:pt x="0" y="12481"/>
                  </a:cubicBezTo>
                  <a:cubicBezTo>
                    <a:pt x="33" y="12514"/>
                    <a:pt x="69" y="12528"/>
                    <a:pt x="103" y="12528"/>
                  </a:cubicBezTo>
                  <a:cubicBezTo>
                    <a:pt x="142" y="12528"/>
                    <a:pt x="181" y="12509"/>
                    <a:pt x="214" y="12481"/>
                  </a:cubicBezTo>
                  <a:cubicBezTo>
                    <a:pt x="5085" y="8395"/>
                    <a:pt x="9947" y="4300"/>
                    <a:pt x="14818" y="205"/>
                  </a:cubicBezTo>
                  <a:cubicBezTo>
                    <a:pt x="14881" y="161"/>
                    <a:pt x="14898" y="8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2"/>
            <p:cNvSpPr/>
            <p:nvPr/>
          </p:nvSpPr>
          <p:spPr>
            <a:xfrm>
              <a:off x="3401750" y="1501825"/>
              <a:ext cx="358850" cy="305775"/>
            </a:xfrm>
            <a:custGeom>
              <a:avLst/>
              <a:gdLst/>
              <a:ahLst/>
              <a:cxnLst/>
              <a:rect l="l" t="t" r="r" b="b"/>
              <a:pathLst>
                <a:path w="14354" h="12231" extrusionOk="0">
                  <a:moveTo>
                    <a:pt x="14354" y="0"/>
                  </a:moveTo>
                  <a:lnTo>
                    <a:pt x="14354" y="0"/>
                  </a:lnTo>
                  <a:cubicBezTo>
                    <a:pt x="9786" y="3836"/>
                    <a:pt x="5228" y="7663"/>
                    <a:pt x="669" y="11499"/>
                  </a:cubicBezTo>
                  <a:cubicBezTo>
                    <a:pt x="446" y="11687"/>
                    <a:pt x="232" y="11892"/>
                    <a:pt x="18" y="12088"/>
                  </a:cubicBezTo>
                  <a:cubicBezTo>
                    <a:pt x="0" y="12097"/>
                    <a:pt x="9" y="12142"/>
                    <a:pt x="18" y="12168"/>
                  </a:cubicBezTo>
                  <a:cubicBezTo>
                    <a:pt x="21" y="12201"/>
                    <a:pt x="30" y="12211"/>
                    <a:pt x="41" y="12211"/>
                  </a:cubicBezTo>
                  <a:cubicBezTo>
                    <a:pt x="54" y="12211"/>
                    <a:pt x="70" y="12194"/>
                    <a:pt x="75" y="12194"/>
                  </a:cubicBezTo>
                  <a:cubicBezTo>
                    <a:pt x="78" y="12194"/>
                    <a:pt x="75" y="12203"/>
                    <a:pt x="62" y="12231"/>
                  </a:cubicBezTo>
                  <a:cubicBezTo>
                    <a:pt x="714" y="11919"/>
                    <a:pt x="14131" y="625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2"/>
            <p:cNvSpPr/>
            <p:nvPr/>
          </p:nvSpPr>
          <p:spPr>
            <a:xfrm>
              <a:off x="3293800" y="1370900"/>
              <a:ext cx="349725" cy="296200"/>
            </a:xfrm>
            <a:custGeom>
              <a:avLst/>
              <a:gdLst/>
              <a:ahLst/>
              <a:cxnLst/>
              <a:rect l="l" t="t" r="r" b="b"/>
              <a:pathLst>
                <a:path w="13989" h="11848" extrusionOk="0">
                  <a:moveTo>
                    <a:pt x="13881" y="1"/>
                  </a:moveTo>
                  <a:lnTo>
                    <a:pt x="13881" y="1"/>
                  </a:lnTo>
                  <a:cubicBezTo>
                    <a:pt x="9207" y="3926"/>
                    <a:pt x="4604" y="7798"/>
                    <a:pt x="0" y="11669"/>
                  </a:cubicBezTo>
                  <a:cubicBezTo>
                    <a:pt x="45" y="11723"/>
                    <a:pt x="98" y="11785"/>
                    <a:pt x="143" y="11848"/>
                  </a:cubicBezTo>
                  <a:cubicBezTo>
                    <a:pt x="420" y="11750"/>
                    <a:pt x="607" y="11527"/>
                    <a:pt x="821" y="11348"/>
                  </a:cubicBezTo>
                  <a:cubicBezTo>
                    <a:pt x="2810" y="9680"/>
                    <a:pt x="4791" y="8021"/>
                    <a:pt x="6771" y="6352"/>
                  </a:cubicBezTo>
                  <a:cubicBezTo>
                    <a:pt x="9019" y="4461"/>
                    <a:pt x="11276" y="2579"/>
                    <a:pt x="13516" y="679"/>
                  </a:cubicBezTo>
                  <a:cubicBezTo>
                    <a:pt x="13685" y="536"/>
                    <a:pt x="13988" y="438"/>
                    <a:pt x="1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2"/>
            <p:cNvSpPr/>
            <p:nvPr/>
          </p:nvSpPr>
          <p:spPr>
            <a:xfrm>
              <a:off x="3425375" y="1531700"/>
              <a:ext cx="348400" cy="291225"/>
            </a:xfrm>
            <a:custGeom>
              <a:avLst/>
              <a:gdLst/>
              <a:ahLst/>
              <a:cxnLst/>
              <a:rect l="l" t="t" r="r" b="b"/>
              <a:pathLst>
                <a:path w="13936" h="11649" extrusionOk="0">
                  <a:moveTo>
                    <a:pt x="13828" y="1"/>
                  </a:moveTo>
                  <a:cubicBezTo>
                    <a:pt x="9252" y="3837"/>
                    <a:pt x="4693" y="7673"/>
                    <a:pt x="1" y="11616"/>
                  </a:cubicBezTo>
                  <a:cubicBezTo>
                    <a:pt x="206" y="11629"/>
                    <a:pt x="296" y="11648"/>
                    <a:pt x="339" y="11648"/>
                  </a:cubicBezTo>
                  <a:cubicBezTo>
                    <a:pt x="352" y="11648"/>
                    <a:pt x="360" y="11647"/>
                    <a:pt x="366" y="11643"/>
                  </a:cubicBezTo>
                  <a:cubicBezTo>
                    <a:pt x="4693" y="8021"/>
                    <a:pt x="9020" y="4408"/>
                    <a:pt x="13347" y="786"/>
                  </a:cubicBezTo>
                  <a:cubicBezTo>
                    <a:pt x="13543" y="616"/>
                    <a:pt x="13784" y="473"/>
                    <a:pt x="13917" y="233"/>
                  </a:cubicBezTo>
                  <a:cubicBezTo>
                    <a:pt x="13926" y="206"/>
                    <a:pt x="13935" y="179"/>
                    <a:pt x="13926" y="152"/>
                  </a:cubicBezTo>
                  <a:cubicBezTo>
                    <a:pt x="13926" y="134"/>
                    <a:pt x="13900" y="108"/>
                    <a:pt x="13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2"/>
            <p:cNvSpPr/>
            <p:nvPr/>
          </p:nvSpPr>
          <p:spPr>
            <a:xfrm>
              <a:off x="3286650" y="1363575"/>
              <a:ext cx="327000" cy="271850"/>
            </a:xfrm>
            <a:custGeom>
              <a:avLst/>
              <a:gdLst/>
              <a:ahLst/>
              <a:cxnLst/>
              <a:rect l="l" t="t" r="r" b="b"/>
              <a:pathLst>
                <a:path w="13080" h="10874" extrusionOk="0">
                  <a:moveTo>
                    <a:pt x="12852" y="0"/>
                  </a:moveTo>
                  <a:cubicBezTo>
                    <a:pt x="12608" y="0"/>
                    <a:pt x="12477" y="176"/>
                    <a:pt x="12330" y="303"/>
                  </a:cubicBezTo>
                  <a:cubicBezTo>
                    <a:pt x="9011" y="3086"/>
                    <a:pt x="5692" y="5869"/>
                    <a:pt x="2383" y="8653"/>
                  </a:cubicBezTo>
                  <a:cubicBezTo>
                    <a:pt x="1687" y="9232"/>
                    <a:pt x="991" y="9821"/>
                    <a:pt x="304" y="10401"/>
                  </a:cubicBezTo>
                  <a:cubicBezTo>
                    <a:pt x="170" y="10517"/>
                    <a:pt x="1" y="10615"/>
                    <a:pt x="188" y="10874"/>
                  </a:cubicBezTo>
                  <a:cubicBezTo>
                    <a:pt x="4506" y="7243"/>
                    <a:pt x="8788" y="3648"/>
                    <a:pt x="13079" y="44"/>
                  </a:cubicBezTo>
                  <a:cubicBezTo>
                    <a:pt x="12993" y="13"/>
                    <a:pt x="12918" y="0"/>
                    <a:pt x="1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2"/>
            <p:cNvSpPr/>
            <p:nvPr/>
          </p:nvSpPr>
          <p:spPr>
            <a:xfrm>
              <a:off x="3460175" y="1564050"/>
              <a:ext cx="320500" cy="268375"/>
            </a:xfrm>
            <a:custGeom>
              <a:avLst/>
              <a:gdLst/>
              <a:ahLst/>
              <a:cxnLst/>
              <a:rect l="l" t="t" r="r" b="b"/>
              <a:pathLst>
                <a:path w="12820" h="10735" extrusionOk="0">
                  <a:moveTo>
                    <a:pt x="12731" y="0"/>
                  </a:moveTo>
                  <a:cubicBezTo>
                    <a:pt x="8440" y="3595"/>
                    <a:pt x="4220" y="7146"/>
                    <a:pt x="0" y="10688"/>
                  </a:cubicBezTo>
                  <a:cubicBezTo>
                    <a:pt x="92" y="10721"/>
                    <a:pt x="170" y="10735"/>
                    <a:pt x="240" y="10735"/>
                  </a:cubicBezTo>
                  <a:cubicBezTo>
                    <a:pt x="488" y="10735"/>
                    <a:pt x="614" y="10554"/>
                    <a:pt x="768" y="10429"/>
                  </a:cubicBezTo>
                  <a:cubicBezTo>
                    <a:pt x="2837" y="8689"/>
                    <a:pt x="4898" y="6950"/>
                    <a:pt x="6959" y="5219"/>
                  </a:cubicBezTo>
                  <a:cubicBezTo>
                    <a:pt x="8761" y="3702"/>
                    <a:pt x="10563" y="2195"/>
                    <a:pt x="12365" y="678"/>
                  </a:cubicBezTo>
                  <a:cubicBezTo>
                    <a:pt x="12534" y="535"/>
                    <a:pt x="12820" y="428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2"/>
            <p:cNvSpPr/>
            <p:nvPr/>
          </p:nvSpPr>
          <p:spPr>
            <a:xfrm>
              <a:off x="3293570" y="1336475"/>
              <a:ext cx="294850" cy="248400"/>
            </a:xfrm>
            <a:custGeom>
              <a:avLst/>
              <a:gdLst/>
              <a:ahLst/>
              <a:cxnLst/>
              <a:rect l="l" t="t" r="r" b="b"/>
              <a:pathLst>
                <a:path w="11794" h="9936" extrusionOk="0">
                  <a:moveTo>
                    <a:pt x="11559" y="1"/>
                  </a:moveTo>
                  <a:cubicBezTo>
                    <a:pt x="11350" y="1"/>
                    <a:pt x="11267" y="101"/>
                    <a:pt x="11178" y="176"/>
                  </a:cubicBezTo>
                  <a:cubicBezTo>
                    <a:pt x="10277" y="935"/>
                    <a:pt x="9376" y="1684"/>
                    <a:pt x="8475" y="2442"/>
                  </a:cubicBezTo>
                  <a:cubicBezTo>
                    <a:pt x="5799" y="4690"/>
                    <a:pt x="3123" y="6938"/>
                    <a:pt x="446" y="9187"/>
                  </a:cubicBezTo>
                  <a:cubicBezTo>
                    <a:pt x="268" y="9347"/>
                    <a:pt x="0" y="9463"/>
                    <a:pt x="0" y="9936"/>
                  </a:cubicBezTo>
                  <a:cubicBezTo>
                    <a:pt x="3979" y="6599"/>
                    <a:pt x="7851" y="3352"/>
                    <a:pt x="11794" y="34"/>
                  </a:cubicBezTo>
                  <a:cubicBezTo>
                    <a:pt x="11701" y="10"/>
                    <a:pt x="11624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" name="Google Shape;1233;p32"/>
            <p:cNvSpPr/>
            <p:nvPr/>
          </p:nvSpPr>
          <p:spPr>
            <a:xfrm>
              <a:off x="3496300" y="1601500"/>
              <a:ext cx="285725" cy="241300"/>
            </a:xfrm>
            <a:custGeom>
              <a:avLst/>
              <a:gdLst/>
              <a:ahLst/>
              <a:cxnLst/>
              <a:rect l="l" t="t" r="r" b="b"/>
              <a:pathLst>
                <a:path w="11429" h="9652" extrusionOk="0">
                  <a:moveTo>
                    <a:pt x="11348" y="1"/>
                  </a:moveTo>
                  <a:cubicBezTo>
                    <a:pt x="7539" y="3195"/>
                    <a:pt x="3765" y="6344"/>
                    <a:pt x="1" y="9529"/>
                  </a:cubicBezTo>
                  <a:cubicBezTo>
                    <a:pt x="94" y="9622"/>
                    <a:pt x="163" y="9652"/>
                    <a:pt x="215" y="9652"/>
                  </a:cubicBezTo>
                  <a:cubicBezTo>
                    <a:pt x="253" y="9652"/>
                    <a:pt x="281" y="9636"/>
                    <a:pt x="304" y="9618"/>
                  </a:cubicBezTo>
                  <a:cubicBezTo>
                    <a:pt x="3988" y="6522"/>
                    <a:pt x="7673" y="3427"/>
                    <a:pt x="11357" y="331"/>
                  </a:cubicBezTo>
                  <a:cubicBezTo>
                    <a:pt x="11428" y="277"/>
                    <a:pt x="11428" y="197"/>
                    <a:pt x="11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2"/>
            <p:cNvSpPr/>
            <p:nvPr/>
          </p:nvSpPr>
          <p:spPr>
            <a:xfrm>
              <a:off x="3289550" y="1349075"/>
              <a:ext cx="247600" cy="210300"/>
            </a:xfrm>
            <a:custGeom>
              <a:avLst/>
              <a:gdLst/>
              <a:ahLst/>
              <a:cxnLst/>
              <a:rect l="l" t="t" r="r" b="b"/>
              <a:pathLst>
                <a:path w="9904" h="8412" extrusionOk="0">
                  <a:moveTo>
                    <a:pt x="9664" y="0"/>
                  </a:moveTo>
                  <a:cubicBezTo>
                    <a:pt x="9641" y="0"/>
                    <a:pt x="9622" y="6"/>
                    <a:pt x="9609" y="17"/>
                  </a:cubicBezTo>
                  <a:cubicBezTo>
                    <a:pt x="6469" y="2631"/>
                    <a:pt x="3337" y="5254"/>
                    <a:pt x="197" y="7877"/>
                  </a:cubicBezTo>
                  <a:cubicBezTo>
                    <a:pt x="99" y="7966"/>
                    <a:pt x="1" y="8055"/>
                    <a:pt x="19" y="8412"/>
                  </a:cubicBezTo>
                  <a:cubicBezTo>
                    <a:pt x="3373" y="5593"/>
                    <a:pt x="6638" y="2845"/>
                    <a:pt x="9903" y="106"/>
                  </a:cubicBezTo>
                  <a:cubicBezTo>
                    <a:pt x="9797" y="32"/>
                    <a:pt x="9718" y="0"/>
                    <a:pt x="9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2"/>
            <p:cNvSpPr/>
            <p:nvPr/>
          </p:nvSpPr>
          <p:spPr>
            <a:xfrm>
              <a:off x="3538900" y="1645225"/>
              <a:ext cx="238000" cy="199925"/>
            </a:xfrm>
            <a:custGeom>
              <a:avLst/>
              <a:gdLst/>
              <a:ahLst/>
              <a:cxnLst/>
              <a:rect l="l" t="t" r="r" b="b"/>
              <a:pathLst>
                <a:path w="9520" h="7997" extrusionOk="0">
                  <a:moveTo>
                    <a:pt x="9501" y="0"/>
                  </a:moveTo>
                  <a:lnTo>
                    <a:pt x="9501" y="0"/>
                  </a:lnTo>
                  <a:cubicBezTo>
                    <a:pt x="8832" y="429"/>
                    <a:pt x="473" y="7458"/>
                    <a:pt x="0" y="7985"/>
                  </a:cubicBezTo>
                  <a:cubicBezTo>
                    <a:pt x="46" y="7993"/>
                    <a:pt x="88" y="7996"/>
                    <a:pt x="127" y="7996"/>
                  </a:cubicBezTo>
                  <a:cubicBezTo>
                    <a:pt x="443" y="7996"/>
                    <a:pt x="575" y="7762"/>
                    <a:pt x="750" y="7619"/>
                  </a:cubicBezTo>
                  <a:cubicBezTo>
                    <a:pt x="2168" y="6450"/>
                    <a:pt x="3578" y="5264"/>
                    <a:pt x="4987" y="4077"/>
                  </a:cubicBezTo>
                  <a:cubicBezTo>
                    <a:pt x="6334" y="2944"/>
                    <a:pt x="7681" y="1811"/>
                    <a:pt x="9029" y="670"/>
                  </a:cubicBezTo>
                  <a:cubicBezTo>
                    <a:pt x="9225" y="509"/>
                    <a:pt x="9519" y="384"/>
                    <a:pt x="9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2"/>
            <p:cNvSpPr/>
            <p:nvPr/>
          </p:nvSpPr>
          <p:spPr>
            <a:xfrm>
              <a:off x="3302275" y="1356400"/>
              <a:ext cx="177550" cy="151900"/>
            </a:xfrm>
            <a:custGeom>
              <a:avLst/>
              <a:gdLst/>
              <a:ahLst/>
              <a:cxnLst/>
              <a:rect l="l" t="t" r="r" b="b"/>
              <a:pathLst>
                <a:path w="7102" h="6076" extrusionOk="0">
                  <a:moveTo>
                    <a:pt x="7101" y="1"/>
                  </a:moveTo>
                  <a:cubicBezTo>
                    <a:pt x="6450" y="268"/>
                    <a:pt x="393" y="5380"/>
                    <a:pt x="0" y="6076"/>
                  </a:cubicBezTo>
                  <a:cubicBezTo>
                    <a:pt x="1776" y="4827"/>
                    <a:pt x="6825" y="491"/>
                    <a:pt x="7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2"/>
            <p:cNvSpPr/>
            <p:nvPr/>
          </p:nvSpPr>
          <p:spPr>
            <a:xfrm>
              <a:off x="3592875" y="1695625"/>
              <a:ext cx="166625" cy="141450"/>
            </a:xfrm>
            <a:custGeom>
              <a:avLst/>
              <a:gdLst/>
              <a:ahLst/>
              <a:cxnLst/>
              <a:rect l="l" t="t" r="r" b="b"/>
              <a:pathLst>
                <a:path w="6665" h="5658" extrusionOk="0">
                  <a:moveTo>
                    <a:pt x="6664" y="1"/>
                  </a:moveTo>
                  <a:cubicBezTo>
                    <a:pt x="4390" y="1910"/>
                    <a:pt x="2213" y="3738"/>
                    <a:pt x="0" y="5603"/>
                  </a:cubicBezTo>
                  <a:cubicBezTo>
                    <a:pt x="87" y="5641"/>
                    <a:pt x="161" y="5657"/>
                    <a:pt x="226" y="5657"/>
                  </a:cubicBezTo>
                  <a:cubicBezTo>
                    <a:pt x="403" y="5657"/>
                    <a:pt x="514" y="5540"/>
                    <a:pt x="625" y="5442"/>
                  </a:cubicBezTo>
                  <a:cubicBezTo>
                    <a:pt x="2534" y="3846"/>
                    <a:pt x="4443" y="2249"/>
                    <a:pt x="6343" y="652"/>
                  </a:cubicBezTo>
                  <a:cubicBezTo>
                    <a:pt x="6495" y="527"/>
                    <a:pt x="6664" y="393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8" name="Google Shape;1238;p32"/>
          <p:cNvSpPr/>
          <p:nvPr/>
        </p:nvSpPr>
        <p:spPr>
          <a:xfrm>
            <a:off x="3806251" y="753025"/>
            <a:ext cx="185400" cy="185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9" name="Google Shape;1239;p32"/>
          <p:cNvGrpSpPr/>
          <p:nvPr/>
        </p:nvGrpSpPr>
        <p:grpSpPr>
          <a:xfrm rot="-1799970">
            <a:off x="7089456" y="3351225"/>
            <a:ext cx="473195" cy="1393452"/>
            <a:chOff x="6299050" y="981775"/>
            <a:chExt cx="582600" cy="1715625"/>
          </a:xfrm>
        </p:grpSpPr>
        <p:grpSp>
          <p:nvGrpSpPr>
            <p:cNvPr id="1240" name="Google Shape;1240;p32"/>
            <p:cNvGrpSpPr/>
            <p:nvPr/>
          </p:nvGrpSpPr>
          <p:grpSpPr>
            <a:xfrm>
              <a:off x="6299050" y="981775"/>
              <a:ext cx="582600" cy="1161550"/>
              <a:chOff x="6299050" y="981775"/>
              <a:chExt cx="582600" cy="1161550"/>
            </a:xfrm>
          </p:grpSpPr>
          <p:sp>
            <p:nvSpPr>
              <p:cNvPr id="1241" name="Google Shape;1241;p32"/>
              <p:cNvSpPr/>
              <p:nvPr/>
            </p:nvSpPr>
            <p:spPr>
              <a:xfrm>
                <a:off x="6299050" y="1639325"/>
                <a:ext cx="582600" cy="504000"/>
              </a:xfrm>
              <a:prstGeom prst="triangl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32"/>
              <p:cNvSpPr/>
              <p:nvPr/>
            </p:nvSpPr>
            <p:spPr>
              <a:xfrm>
                <a:off x="6299050" y="981775"/>
                <a:ext cx="582600" cy="5040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32"/>
              <p:cNvSpPr/>
              <p:nvPr/>
            </p:nvSpPr>
            <p:spPr>
              <a:xfrm>
                <a:off x="6299050" y="1311425"/>
                <a:ext cx="582600" cy="5040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4" name="Google Shape;1244;p32"/>
            <p:cNvSpPr/>
            <p:nvPr/>
          </p:nvSpPr>
          <p:spPr>
            <a:xfrm>
              <a:off x="6464600" y="2446000"/>
              <a:ext cx="251400" cy="251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077221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3F26670E-6B45-383A-E083-EA33589CF4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350" r="51133" b="4232"/>
          <a:stretch/>
        </p:blipFill>
        <p:spPr>
          <a:xfrm>
            <a:off x="2619406" y="1915553"/>
            <a:ext cx="5143388" cy="223370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0236D27-8EC6-3800-B42E-B3CEC9FFA8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36913" r="31984"/>
          <a:stretch/>
        </p:blipFill>
        <p:spPr>
          <a:xfrm>
            <a:off x="-3802333" y="1738086"/>
            <a:ext cx="6219461" cy="2547456"/>
          </a:xfrm>
          <a:prstGeom prst="rect">
            <a:avLst/>
          </a:prstGeom>
        </p:spPr>
      </p:pic>
      <p:pic>
        <p:nvPicPr>
          <p:cNvPr id="5" name="Picture 4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5E082B6C-1D08-B1E1-9A79-649F63AA56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174" r="48926" b="62584"/>
          <a:stretch/>
        </p:blipFill>
        <p:spPr>
          <a:xfrm>
            <a:off x="406062" y="1121958"/>
            <a:ext cx="6229207" cy="347135"/>
          </a:xfrm>
          <a:prstGeom prst="rect">
            <a:avLst/>
          </a:prstGeom>
        </p:spPr>
      </p:pic>
      <p:sp>
        <p:nvSpPr>
          <p:cNvPr id="1220" name="Google Shape;1220;p32"/>
          <p:cNvSpPr/>
          <p:nvPr/>
        </p:nvSpPr>
        <p:spPr>
          <a:xfrm>
            <a:off x="201674" y="4282162"/>
            <a:ext cx="434744" cy="427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1" name="Google Shape;1221;p32"/>
          <p:cNvGrpSpPr/>
          <p:nvPr/>
        </p:nvGrpSpPr>
        <p:grpSpPr>
          <a:xfrm>
            <a:off x="-64361" y="572535"/>
            <a:ext cx="712647" cy="731779"/>
            <a:chOff x="3286650" y="1336475"/>
            <a:chExt cx="495375" cy="508675"/>
          </a:xfrm>
        </p:grpSpPr>
        <p:sp>
          <p:nvSpPr>
            <p:cNvPr id="1222" name="Google Shape;1222;p32"/>
            <p:cNvSpPr/>
            <p:nvPr/>
          </p:nvSpPr>
          <p:spPr>
            <a:xfrm>
              <a:off x="3335950" y="1428050"/>
              <a:ext cx="381400" cy="321350"/>
            </a:xfrm>
            <a:custGeom>
              <a:avLst/>
              <a:gdLst/>
              <a:ahLst/>
              <a:cxnLst/>
              <a:rect l="l" t="t" r="r" b="b"/>
              <a:pathLst>
                <a:path w="15256" h="12854" extrusionOk="0">
                  <a:moveTo>
                    <a:pt x="15057" y="0"/>
                  </a:moveTo>
                  <a:cubicBezTo>
                    <a:pt x="15025" y="0"/>
                    <a:pt x="14999" y="14"/>
                    <a:pt x="14979" y="34"/>
                  </a:cubicBezTo>
                  <a:cubicBezTo>
                    <a:pt x="10001" y="4200"/>
                    <a:pt x="5032" y="8375"/>
                    <a:pt x="72" y="12550"/>
                  </a:cubicBezTo>
                  <a:cubicBezTo>
                    <a:pt x="0" y="12613"/>
                    <a:pt x="9" y="12693"/>
                    <a:pt x="134" y="12854"/>
                  </a:cubicBezTo>
                  <a:cubicBezTo>
                    <a:pt x="5183" y="8616"/>
                    <a:pt x="10224" y="4379"/>
                    <a:pt x="15255" y="150"/>
                  </a:cubicBezTo>
                  <a:cubicBezTo>
                    <a:pt x="15177" y="39"/>
                    <a:pt x="15110" y="0"/>
                    <a:pt x="15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2"/>
            <p:cNvSpPr/>
            <p:nvPr/>
          </p:nvSpPr>
          <p:spPr>
            <a:xfrm>
              <a:off x="3354900" y="1449625"/>
              <a:ext cx="380500" cy="321400"/>
            </a:xfrm>
            <a:custGeom>
              <a:avLst/>
              <a:gdLst/>
              <a:ahLst/>
              <a:cxnLst/>
              <a:rect l="l" t="t" r="r" b="b"/>
              <a:pathLst>
                <a:path w="15220" h="12856" extrusionOk="0">
                  <a:moveTo>
                    <a:pt x="15220" y="1"/>
                  </a:moveTo>
                  <a:lnTo>
                    <a:pt x="15220" y="1"/>
                  </a:lnTo>
                  <a:cubicBezTo>
                    <a:pt x="14881" y="72"/>
                    <a:pt x="14747" y="251"/>
                    <a:pt x="14587" y="384"/>
                  </a:cubicBezTo>
                  <a:cubicBezTo>
                    <a:pt x="11901" y="2632"/>
                    <a:pt x="9225" y="4889"/>
                    <a:pt x="6540" y="7138"/>
                  </a:cubicBezTo>
                  <a:cubicBezTo>
                    <a:pt x="4541" y="8824"/>
                    <a:pt x="2525" y="10501"/>
                    <a:pt x="527" y="12196"/>
                  </a:cubicBezTo>
                  <a:cubicBezTo>
                    <a:pt x="331" y="12356"/>
                    <a:pt x="63" y="12481"/>
                    <a:pt x="1" y="12856"/>
                  </a:cubicBezTo>
                  <a:cubicBezTo>
                    <a:pt x="875" y="12374"/>
                    <a:pt x="14863" y="572"/>
                    <a:pt x="15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2"/>
            <p:cNvSpPr/>
            <p:nvPr/>
          </p:nvSpPr>
          <p:spPr>
            <a:xfrm>
              <a:off x="3319225" y="1407925"/>
              <a:ext cx="376275" cy="318500"/>
            </a:xfrm>
            <a:custGeom>
              <a:avLst/>
              <a:gdLst/>
              <a:ahLst/>
              <a:cxnLst/>
              <a:rect l="l" t="t" r="r" b="b"/>
              <a:pathLst>
                <a:path w="15051" h="12740" extrusionOk="0">
                  <a:moveTo>
                    <a:pt x="14916" y="0"/>
                  </a:moveTo>
                  <a:cubicBezTo>
                    <a:pt x="14622" y="36"/>
                    <a:pt x="14461" y="268"/>
                    <a:pt x="14265" y="438"/>
                  </a:cubicBezTo>
                  <a:cubicBezTo>
                    <a:pt x="12561" y="1856"/>
                    <a:pt x="10866" y="3283"/>
                    <a:pt x="9171" y="4711"/>
                  </a:cubicBezTo>
                  <a:cubicBezTo>
                    <a:pt x="6290" y="7128"/>
                    <a:pt x="3399" y="9546"/>
                    <a:pt x="527" y="11981"/>
                  </a:cubicBezTo>
                  <a:cubicBezTo>
                    <a:pt x="330" y="12142"/>
                    <a:pt x="0" y="12249"/>
                    <a:pt x="54" y="12740"/>
                  </a:cubicBezTo>
                  <a:cubicBezTo>
                    <a:pt x="5112" y="8493"/>
                    <a:pt x="10081" y="4318"/>
                    <a:pt x="15050" y="143"/>
                  </a:cubicBezTo>
                  <a:cubicBezTo>
                    <a:pt x="15005" y="99"/>
                    <a:pt x="14961" y="45"/>
                    <a:pt x="1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2"/>
            <p:cNvSpPr/>
            <p:nvPr/>
          </p:nvSpPr>
          <p:spPr>
            <a:xfrm>
              <a:off x="3305400" y="1388750"/>
              <a:ext cx="364875" cy="308250"/>
            </a:xfrm>
            <a:custGeom>
              <a:avLst/>
              <a:gdLst/>
              <a:ahLst/>
              <a:cxnLst/>
              <a:rect l="l" t="t" r="r" b="b"/>
              <a:pathLst>
                <a:path w="14595" h="12330" extrusionOk="0">
                  <a:moveTo>
                    <a:pt x="14595" y="0"/>
                  </a:moveTo>
                  <a:cubicBezTo>
                    <a:pt x="14265" y="54"/>
                    <a:pt x="14131" y="232"/>
                    <a:pt x="13970" y="366"/>
                  </a:cubicBezTo>
                  <a:cubicBezTo>
                    <a:pt x="11490" y="2445"/>
                    <a:pt x="9010" y="4532"/>
                    <a:pt x="6530" y="6611"/>
                  </a:cubicBezTo>
                  <a:cubicBezTo>
                    <a:pt x="4505" y="8315"/>
                    <a:pt x="2480" y="10019"/>
                    <a:pt x="455" y="11722"/>
                  </a:cubicBezTo>
                  <a:cubicBezTo>
                    <a:pt x="286" y="11865"/>
                    <a:pt x="0" y="11972"/>
                    <a:pt x="54" y="12329"/>
                  </a:cubicBezTo>
                  <a:cubicBezTo>
                    <a:pt x="1151" y="11642"/>
                    <a:pt x="14265" y="536"/>
                    <a:pt x="1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2"/>
            <p:cNvSpPr/>
            <p:nvPr/>
          </p:nvSpPr>
          <p:spPr>
            <a:xfrm>
              <a:off x="3378325" y="1476850"/>
              <a:ext cx="372475" cy="313200"/>
            </a:xfrm>
            <a:custGeom>
              <a:avLst/>
              <a:gdLst/>
              <a:ahLst/>
              <a:cxnLst/>
              <a:rect l="l" t="t" r="r" b="b"/>
              <a:pathLst>
                <a:path w="14899" h="12528" extrusionOk="0">
                  <a:moveTo>
                    <a:pt x="14854" y="0"/>
                  </a:moveTo>
                  <a:lnTo>
                    <a:pt x="14854" y="0"/>
                  </a:lnTo>
                  <a:cubicBezTo>
                    <a:pt x="14238" y="259"/>
                    <a:pt x="339" y="11945"/>
                    <a:pt x="0" y="12481"/>
                  </a:cubicBezTo>
                  <a:cubicBezTo>
                    <a:pt x="33" y="12514"/>
                    <a:pt x="69" y="12528"/>
                    <a:pt x="103" y="12528"/>
                  </a:cubicBezTo>
                  <a:cubicBezTo>
                    <a:pt x="142" y="12528"/>
                    <a:pt x="181" y="12509"/>
                    <a:pt x="214" y="12481"/>
                  </a:cubicBezTo>
                  <a:cubicBezTo>
                    <a:pt x="5085" y="8395"/>
                    <a:pt x="9947" y="4300"/>
                    <a:pt x="14818" y="205"/>
                  </a:cubicBezTo>
                  <a:cubicBezTo>
                    <a:pt x="14881" y="161"/>
                    <a:pt x="14898" y="8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2"/>
            <p:cNvSpPr/>
            <p:nvPr/>
          </p:nvSpPr>
          <p:spPr>
            <a:xfrm>
              <a:off x="3401750" y="1501825"/>
              <a:ext cx="358850" cy="305775"/>
            </a:xfrm>
            <a:custGeom>
              <a:avLst/>
              <a:gdLst/>
              <a:ahLst/>
              <a:cxnLst/>
              <a:rect l="l" t="t" r="r" b="b"/>
              <a:pathLst>
                <a:path w="14354" h="12231" extrusionOk="0">
                  <a:moveTo>
                    <a:pt x="14354" y="0"/>
                  </a:moveTo>
                  <a:lnTo>
                    <a:pt x="14354" y="0"/>
                  </a:lnTo>
                  <a:cubicBezTo>
                    <a:pt x="9786" y="3836"/>
                    <a:pt x="5228" y="7663"/>
                    <a:pt x="669" y="11499"/>
                  </a:cubicBezTo>
                  <a:cubicBezTo>
                    <a:pt x="446" y="11687"/>
                    <a:pt x="232" y="11892"/>
                    <a:pt x="18" y="12088"/>
                  </a:cubicBezTo>
                  <a:cubicBezTo>
                    <a:pt x="0" y="12097"/>
                    <a:pt x="9" y="12142"/>
                    <a:pt x="18" y="12168"/>
                  </a:cubicBezTo>
                  <a:cubicBezTo>
                    <a:pt x="21" y="12201"/>
                    <a:pt x="30" y="12211"/>
                    <a:pt x="41" y="12211"/>
                  </a:cubicBezTo>
                  <a:cubicBezTo>
                    <a:pt x="54" y="12211"/>
                    <a:pt x="70" y="12194"/>
                    <a:pt x="75" y="12194"/>
                  </a:cubicBezTo>
                  <a:cubicBezTo>
                    <a:pt x="78" y="12194"/>
                    <a:pt x="75" y="12203"/>
                    <a:pt x="62" y="12231"/>
                  </a:cubicBezTo>
                  <a:cubicBezTo>
                    <a:pt x="714" y="11919"/>
                    <a:pt x="14131" y="625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2"/>
            <p:cNvSpPr/>
            <p:nvPr/>
          </p:nvSpPr>
          <p:spPr>
            <a:xfrm>
              <a:off x="3293800" y="1370900"/>
              <a:ext cx="349725" cy="296200"/>
            </a:xfrm>
            <a:custGeom>
              <a:avLst/>
              <a:gdLst/>
              <a:ahLst/>
              <a:cxnLst/>
              <a:rect l="l" t="t" r="r" b="b"/>
              <a:pathLst>
                <a:path w="13989" h="11848" extrusionOk="0">
                  <a:moveTo>
                    <a:pt x="13881" y="1"/>
                  </a:moveTo>
                  <a:lnTo>
                    <a:pt x="13881" y="1"/>
                  </a:lnTo>
                  <a:cubicBezTo>
                    <a:pt x="9207" y="3926"/>
                    <a:pt x="4604" y="7798"/>
                    <a:pt x="0" y="11669"/>
                  </a:cubicBezTo>
                  <a:cubicBezTo>
                    <a:pt x="45" y="11723"/>
                    <a:pt x="98" y="11785"/>
                    <a:pt x="143" y="11848"/>
                  </a:cubicBezTo>
                  <a:cubicBezTo>
                    <a:pt x="420" y="11750"/>
                    <a:pt x="607" y="11527"/>
                    <a:pt x="821" y="11348"/>
                  </a:cubicBezTo>
                  <a:cubicBezTo>
                    <a:pt x="2810" y="9680"/>
                    <a:pt x="4791" y="8021"/>
                    <a:pt x="6771" y="6352"/>
                  </a:cubicBezTo>
                  <a:cubicBezTo>
                    <a:pt x="9019" y="4461"/>
                    <a:pt x="11276" y="2579"/>
                    <a:pt x="13516" y="679"/>
                  </a:cubicBezTo>
                  <a:cubicBezTo>
                    <a:pt x="13685" y="536"/>
                    <a:pt x="13988" y="438"/>
                    <a:pt x="1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2"/>
            <p:cNvSpPr/>
            <p:nvPr/>
          </p:nvSpPr>
          <p:spPr>
            <a:xfrm>
              <a:off x="3425375" y="1531700"/>
              <a:ext cx="348400" cy="291225"/>
            </a:xfrm>
            <a:custGeom>
              <a:avLst/>
              <a:gdLst/>
              <a:ahLst/>
              <a:cxnLst/>
              <a:rect l="l" t="t" r="r" b="b"/>
              <a:pathLst>
                <a:path w="13936" h="11649" extrusionOk="0">
                  <a:moveTo>
                    <a:pt x="13828" y="1"/>
                  </a:moveTo>
                  <a:cubicBezTo>
                    <a:pt x="9252" y="3837"/>
                    <a:pt x="4693" y="7673"/>
                    <a:pt x="1" y="11616"/>
                  </a:cubicBezTo>
                  <a:cubicBezTo>
                    <a:pt x="206" y="11629"/>
                    <a:pt x="296" y="11648"/>
                    <a:pt x="339" y="11648"/>
                  </a:cubicBezTo>
                  <a:cubicBezTo>
                    <a:pt x="352" y="11648"/>
                    <a:pt x="360" y="11647"/>
                    <a:pt x="366" y="11643"/>
                  </a:cubicBezTo>
                  <a:cubicBezTo>
                    <a:pt x="4693" y="8021"/>
                    <a:pt x="9020" y="4408"/>
                    <a:pt x="13347" y="786"/>
                  </a:cubicBezTo>
                  <a:cubicBezTo>
                    <a:pt x="13543" y="616"/>
                    <a:pt x="13784" y="473"/>
                    <a:pt x="13917" y="233"/>
                  </a:cubicBezTo>
                  <a:cubicBezTo>
                    <a:pt x="13926" y="206"/>
                    <a:pt x="13935" y="179"/>
                    <a:pt x="13926" y="152"/>
                  </a:cubicBezTo>
                  <a:cubicBezTo>
                    <a:pt x="13926" y="134"/>
                    <a:pt x="13900" y="108"/>
                    <a:pt x="13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2"/>
            <p:cNvSpPr/>
            <p:nvPr/>
          </p:nvSpPr>
          <p:spPr>
            <a:xfrm>
              <a:off x="3286650" y="1363575"/>
              <a:ext cx="327000" cy="271850"/>
            </a:xfrm>
            <a:custGeom>
              <a:avLst/>
              <a:gdLst/>
              <a:ahLst/>
              <a:cxnLst/>
              <a:rect l="l" t="t" r="r" b="b"/>
              <a:pathLst>
                <a:path w="13080" h="10874" extrusionOk="0">
                  <a:moveTo>
                    <a:pt x="12852" y="0"/>
                  </a:moveTo>
                  <a:cubicBezTo>
                    <a:pt x="12608" y="0"/>
                    <a:pt x="12477" y="176"/>
                    <a:pt x="12330" y="303"/>
                  </a:cubicBezTo>
                  <a:cubicBezTo>
                    <a:pt x="9011" y="3086"/>
                    <a:pt x="5692" y="5869"/>
                    <a:pt x="2383" y="8653"/>
                  </a:cubicBezTo>
                  <a:cubicBezTo>
                    <a:pt x="1687" y="9232"/>
                    <a:pt x="991" y="9821"/>
                    <a:pt x="304" y="10401"/>
                  </a:cubicBezTo>
                  <a:cubicBezTo>
                    <a:pt x="170" y="10517"/>
                    <a:pt x="1" y="10615"/>
                    <a:pt x="188" y="10874"/>
                  </a:cubicBezTo>
                  <a:cubicBezTo>
                    <a:pt x="4506" y="7243"/>
                    <a:pt x="8788" y="3648"/>
                    <a:pt x="13079" y="44"/>
                  </a:cubicBezTo>
                  <a:cubicBezTo>
                    <a:pt x="12993" y="13"/>
                    <a:pt x="12918" y="0"/>
                    <a:pt x="1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2"/>
            <p:cNvSpPr/>
            <p:nvPr/>
          </p:nvSpPr>
          <p:spPr>
            <a:xfrm>
              <a:off x="3460175" y="1564050"/>
              <a:ext cx="320500" cy="268375"/>
            </a:xfrm>
            <a:custGeom>
              <a:avLst/>
              <a:gdLst/>
              <a:ahLst/>
              <a:cxnLst/>
              <a:rect l="l" t="t" r="r" b="b"/>
              <a:pathLst>
                <a:path w="12820" h="10735" extrusionOk="0">
                  <a:moveTo>
                    <a:pt x="12731" y="0"/>
                  </a:moveTo>
                  <a:cubicBezTo>
                    <a:pt x="8440" y="3595"/>
                    <a:pt x="4220" y="7146"/>
                    <a:pt x="0" y="10688"/>
                  </a:cubicBezTo>
                  <a:cubicBezTo>
                    <a:pt x="92" y="10721"/>
                    <a:pt x="170" y="10735"/>
                    <a:pt x="240" y="10735"/>
                  </a:cubicBezTo>
                  <a:cubicBezTo>
                    <a:pt x="488" y="10735"/>
                    <a:pt x="614" y="10554"/>
                    <a:pt x="768" y="10429"/>
                  </a:cubicBezTo>
                  <a:cubicBezTo>
                    <a:pt x="2837" y="8689"/>
                    <a:pt x="4898" y="6950"/>
                    <a:pt x="6959" y="5219"/>
                  </a:cubicBezTo>
                  <a:cubicBezTo>
                    <a:pt x="8761" y="3702"/>
                    <a:pt x="10563" y="2195"/>
                    <a:pt x="12365" y="678"/>
                  </a:cubicBezTo>
                  <a:cubicBezTo>
                    <a:pt x="12534" y="535"/>
                    <a:pt x="12820" y="428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2"/>
            <p:cNvSpPr/>
            <p:nvPr/>
          </p:nvSpPr>
          <p:spPr>
            <a:xfrm>
              <a:off x="3293570" y="1336475"/>
              <a:ext cx="294850" cy="248400"/>
            </a:xfrm>
            <a:custGeom>
              <a:avLst/>
              <a:gdLst/>
              <a:ahLst/>
              <a:cxnLst/>
              <a:rect l="l" t="t" r="r" b="b"/>
              <a:pathLst>
                <a:path w="11794" h="9936" extrusionOk="0">
                  <a:moveTo>
                    <a:pt x="11559" y="1"/>
                  </a:moveTo>
                  <a:cubicBezTo>
                    <a:pt x="11350" y="1"/>
                    <a:pt x="11267" y="101"/>
                    <a:pt x="11178" y="176"/>
                  </a:cubicBezTo>
                  <a:cubicBezTo>
                    <a:pt x="10277" y="935"/>
                    <a:pt x="9376" y="1684"/>
                    <a:pt x="8475" y="2442"/>
                  </a:cubicBezTo>
                  <a:cubicBezTo>
                    <a:pt x="5799" y="4690"/>
                    <a:pt x="3123" y="6938"/>
                    <a:pt x="446" y="9187"/>
                  </a:cubicBezTo>
                  <a:cubicBezTo>
                    <a:pt x="268" y="9347"/>
                    <a:pt x="0" y="9463"/>
                    <a:pt x="0" y="9936"/>
                  </a:cubicBezTo>
                  <a:cubicBezTo>
                    <a:pt x="3979" y="6599"/>
                    <a:pt x="7851" y="3352"/>
                    <a:pt x="11794" y="34"/>
                  </a:cubicBezTo>
                  <a:cubicBezTo>
                    <a:pt x="11701" y="10"/>
                    <a:pt x="11624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" name="Google Shape;1233;p32"/>
            <p:cNvSpPr/>
            <p:nvPr/>
          </p:nvSpPr>
          <p:spPr>
            <a:xfrm>
              <a:off x="3496300" y="1601500"/>
              <a:ext cx="285725" cy="241300"/>
            </a:xfrm>
            <a:custGeom>
              <a:avLst/>
              <a:gdLst/>
              <a:ahLst/>
              <a:cxnLst/>
              <a:rect l="l" t="t" r="r" b="b"/>
              <a:pathLst>
                <a:path w="11429" h="9652" extrusionOk="0">
                  <a:moveTo>
                    <a:pt x="11348" y="1"/>
                  </a:moveTo>
                  <a:cubicBezTo>
                    <a:pt x="7539" y="3195"/>
                    <a:pt x="3765" y="6344"/>
                    <a:pt x="1" y="9529"/>
                  </a:cubicBezTo>
                  <a:cubicBezTo>
                    <a:pt x="94" y="9622"/>
                    <a:pt x="163" y="9652"/>
                    <a:pt x="215" y="9652"/>
                  </a:cubicBezTo>
                  <a:cubicBezTo>
                    <a:pt x="253" y="9652"/>
                    <a:pt x="281" y="9636"/>
                    <a:pt x="304" y="9618"/>
                  </a:cubicBezTo>
                  <a:cubicBezTo>
                    <a:pt x="3988" y="6522"/>
                    <a:pt x="7673" y="3427"/>
                    <a:pt x="11357" y="331"/>
                  </a:cubicBezTo>
                  <a:cubicBezTo>
                    <a:pt x="11428" y="277"/>
                    <a:pt x="11428" y="197"/>
                    <a:pt x="11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2"/>
            <p:cNvSpPr/>
            <p:nvPr/>
          </p:nvSpPr>
          <p:spPr>
            <a:xfrm>
              <a:off x="3289550" y="1349075"/>
              <a:ext cx="247600" cy="210300"/>
            </a:xfrm>
            <a:custGeom>
              <a:avLst/>
              <a:gdLst/>
              <a:ahLst/>
              <a:cxnLst/>
              <a:rect l="l" t="t" r="r" b="b"/>
              <a:pathLst>
                <a:path w="9904" h="8412" extrusionOk="0">
                  <a:moveTo>
                    <a:pt x="9664" y="0"/>
                  </a:moveTo>
                  <a:cubicBezTo>
                    <a:pt x="9641" y="0"/>
                    <a:pt x="9622" y="6"/>
                    <a:pt x="9609" y="17"/>
                  </a:cubicBezTo>
                  <a:cubicBezTo>
                    <a:pt x="6469" y="2631"/>
                    <a:pt x="3337" y="5254"/>
                    <a:pt x="197" y="7877"/>
                  </a:cubicBezTo>
                  <a:cubicBezTo>
                    <a:pt x="99" y="7966"/>
                    <a:pt x="1" y="8055"/>
                    <a:pt x="19" y="8412"/>
                  </a:cubicBezTo>
                  <a:cubicBezTo>
                    <a:pt x="3373" y="5593"/>
                    <a:pt x="6638" y="2845"/>
                    <a:pt x="9903" y="106"/>
                  </a:cubicBezTo>
                  <a:cubicBezTo>
                    <a:pt x="9797" y="32"/>
                    <a:pt x="9718" y="0"/>
                    <a:pt x="9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2"/>
            <p:cNvSpPr/>
            <p:nvPr/>
          </p:nvSpPr>
          <p:spPr>
            <a:xfrm>
              <a:off x="3538900" y="1645225"/>
              <a:ext cx="238000" cy="199925"/>
            </a:xfrm>
            <a:custGeom>
              <a:avLst/>
              <a:gdLst/>
              <a:ahLst/>
              <a:cxnLst/>
              <a:rect l="l" t="t" r="r" b="b"/>
              <a:pathLst>
                <a:path w="9520" h="7997" extrusionOk="0">
                  <a:moveTo>
                    <a:pt x="9501" y="0"/>
                  </a:moveTo>
                  <a:lnTo>
                    <a:pt x="9501" y="0"/>
                  </a:lnTo>
                  <a:cubicBezTo>
                    <a:pt x="8832" y="429"/>
                    <a:pt x="473" y="7458"/>
                    <a:pt x="0" y="7985"/>
                  </a:cubicBezTo>
                  <a:cubicBezTo>
                    <a:pt x="46" y="7993"/>
                    <a:pt x="88" y="7996"/>
                    <a:pt x="127" y="7996"/>
                  </a:cubicBezTo>
                  <a:cubicBezTo>
                    <a:pt x="443" y="7996"/>
                    <a:pt x="575" y="7762"/>
                    <a:pt x="750" y="7619"/>
                  </a:cubicBezTo>
                  <a:cubicBezTo>
                    <a:pt x="2168" y="6450"/>
                    <a:pt x="3578" y="5264"/>
                    <a:pt x="4987" y="4077"/>
                  </a:cubicBezTo>
                  <a:cubicBezTo>
                    <a:pt x="6334" y="2944"/>
                    <a:pt x="7681" y="1811"/>
                    <a:pt x="9029" y="670"/>
                  </a:cubicBezTo>
                  <a:cubicBezTo>
                    <a:pt x="9225" y="509"/>
                    <a:pt x="9519" y="384"/>
                    <a:pt x="9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2"/>
            <p:cNvSpPr/>
            <p:nvPr/>
          </p:nvSpPr>
          <p:spPr>
            <a:xfrm>
              <a:off x="3302275" y="1356400"/>
              <a:ext cx="177550" cy="151900"/>
            </a:xfrm>
            <a:custGeom>
              <a:avLst/>
              <a:gdLst/>
              <a:ahLst/>
              <a:cxnLst/>
              <a:rect l="l" t="t" r="r" b="b"/>
              <a:pathLst>
                <a:path w="7102" h="6076" extrusionOk="0">
                  <a:moveTo>
                    <a:pt x="7101" y="1"/>
                  </a:moveTo>
                  <a:cubicBezTo>
                    <a:pt x="6450" y="268"/>
                    <a:pt x="393" y="5380"/>
                    <a:pt x="0" y="6076"/>
                  </a:cubicBezTo>
                  <a:cubicBezTo>
                    <a:pt x="1776" y="4827"/>
                    <a:pt x="6825" y="491"/>
                    <a:pt x="7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2"/>
            <p:cNvSpPr/>
            <p:nvPr/>
          </p:nvSpPr>
          <p:spPr>
            <a:xfrm>
              <a:off x="3592875" y="1695625"/>
              <a:ext cx="166625" cy="141450"/>
            </a:xfrm>
            <a:custGeom>
              <a:avLst/>
              <a:gdLst/>
              <a:ahLst/>
              <a:cxnLst/>
              <a:rect l="l" t="t" r="r" b="b"/>
              <a:pathLst>
                <a:path w="6665" h="5658" extrusionOk="0">
                  <a:moveTo>
                    <a:pt x="6664" y="1"/>
                  </a:moveTo>
                  <a:cubicBezTo>
                    <a:pt x="4390" y="1910"/>
                    <a:pt x="2213" y="3738"/>
                    <a:pt x="0" y="5603"/>
                  </a:cubicBezTo>
                  <a:cubicBezTo>
                    <a:pt x="87" y="5641"/>
                    <a:pt x="161" y="5657"/>
                    <a:pt x="226" y="5657"/>
                  </a:cubicBezTo>
                  <a:cubicBezTo>
                    <a:pt x="403" y="5657"/>
                    <a:pt x="514" y="5540"/>
                    <a:pt x="625" y="5442"/>
                  </a:cubicBezTo>
                  <a:cubicBezTo>
                    <a:pt x="2534" y="3846"/>
                    <a:pt x="4443" y="2249"/>
                    <a:pt x="6343" y="652"/>
                  </a:cubicBezTo>
                  <a:cubicBezTo>
                    <a:pt x="6495" y="527"/>
                    <a:pt x="6664" y="393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8" name="Google Shape;1238;p32"/>
          <p:cNvSpPr/>
          <p:nvPr/>
        </p:nvSpPr>
        <p:spPr>
          <a:xfrm>
            <a:off x="3806251" y="753025"/>
            <a:ext cx="185400" cy="185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9" name="Google Shape;1239;p32"/>
          <p:cNvGrpSpPr/>
          <p:nvPr/>
        </p:nvGrpSpPr>
        <p:grpSpPr>
          <a:xfrm rot="-1799970">
            <a:off x="7089456" y="3351225"/>
            <a:ext cx="473195" cy="1393452"/>
            <a:chOff x="6299050" y="981775"/>
            <a:chExt cx="582600" cy="1715625"/>
          </a:xfrm>
        </p:grpSpPr>
        <p:grpSp>
          <p:nvGrpSpPr>
            <p:cNvPr id="1240" name="Google Shape;1240;p32"/>
            <p:cNvGrpSpPr/>
            <p:nvPr/>
          </p:nvGrpSpPr>
          <p:grpSpPr>
            <a:xfrm>
              <a:off x="6299050" y="981775"/>
              <a:ext cx="582600" cy="1161550"/>
              <a:chOff x="6299050" y="981775"/>
              <a:chExt cx="582600" cy="1161550"/>
            </a:xfrm>
          </p:grpSpPr>
          <p:sp>
            <p:nvSpPr>
              <p:cNvPr id="1241" name="Google Shape;1241;p32"/>
              <p:cNvSpPr/>
              <p:nvPr/>
            </p:nvSpPr>
            <p:spPr>
              <a:xfrm>
                <a:off x="6299050" y="1639325"/>
                <a:ext cx="582600" cy="504000"/>
              </a:xfrm>
              <a:prstGeom prst="triangl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32"/>
              <p:cNvSpPr/>
              <p:nvPr/>
            </p:nvSpPr>
            <p:spPr>
              <a:xfrm>
                <a:off x="6299050" y="981775"/>
                <a:ext cx="582600" cy="5040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32"/>
              <p:cNvSpPr/>
              <p:nvPr/>
            </p:nvSpPr>
            <p:spPr>
              <a:xfrm>
                <a:off x="6299050" y="1311425"/>
                <a:ext cx="582600" cy="5040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4" name="Google Shape;1244;p32"/>
            <p:cNvSpPr/>
            <p:nvPr/>
          </p:nvSpPr>
          <p:spPr>
            <a:xfrm>
              <a:off x="6464600" y="2446000"/>
              <a:ext cx="251400" cy="251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452722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3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Prestámo:</a:t>
            </a:r>
            <a:endParaRPr dirty="0"/>
          </a:p>
        </p:txBody>
      </p:sp>
      <p:sp>
        <p:nvSpPr>
          <p:cNvPr id="1356" name="Google Shape;1356;p35"/>
          <p:cNvSpPr txBox="1">
            <a:spLocks noGrp="1"/>
          </p:cNvSpPr>
          <p:nvPr>
            <p:ph type="title" idx="2"/>
          </p:nvPr>
        </p:nvSpPr>
        <p:spPr>
          <a:xfrm>
            <a:off x="592298" y="1235371"/>
            <a:ext cx="35601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</a:rPr>
              <a:t>Usu</a:t>
            </a:r>
            <a:r>
              <a:rPr lang="en" dirty="0"/>
              <a:t>ario registrado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1357" name="Google Shape;1357;p35"/>
          <p:cNvSpPr txBox="1">
            <a:spLocks noGrp="1"/>
          </p:cNvSpPr>
          <p:nvPr>
            <p:ph type="title" idx="3"/>
          </p:nvPr>
        </p:nvSpPr>
        <p:spPr>
          <a:xfrm>
            <a:off x="4863902" y="1922417"/>
            <a:ext cx="35601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</a:rPr>
              <a:t>Tener </a:t>
            </a:r>
            <a:r>
              <a:rPr lang="en-US" sz="2000" dirty="0" err="1">
                <a:solidFill>
                  <a:schemeClr val="dk1"/>
                </a:solidFill>
              </a:rPr>
              <a:t>el</a:t>
            </a:r>
            <a:r>
              <a:rPr lang="en-US" sz="2000" dirty="0">
                <a:solidFill>
                  <a:schemeClr val="dk1"/>
                </a:solidFill>
              </a:rPr>
              <a:t> ID del </a:t>
            </a:r>
            <a:r>
              <a:rPr lang="en-US" sz="2000" dirty="0" err="1">
                <a:solidFill>
                  <a:schemeClr val="dk1"/>
                </a:solidFill>
              </a:rPr>
              <a:t>libro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1360" name="Google Shape;1360;p35"/>
          <p:cNvSpPr/>
          <p:nvPr/>
        </p:nvSpPr>
        <p:spPr>
          <a:xfrm>
            <a:off x="4691678" y="1183311"/>
            <a:ext cx="750236" cy="636588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35"/>
          <p:cNvSpPr/>
          <p:nvPr/>
        </p:nvSpPr>
        <p:spPr>
          <a:xfrm>
            <a:off x="3602789" y="4016261"/>
            <a:ext cx="708009" cy="673613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0" name="Google Shape;1370;p35"/>
          <p:cNvGrpSpPr/>
          <p:nvPr/>
        </p:nvGrpSpPr>
        <p:grpSpPr>
          <a:xfrm>
            <a:off x="4884310" y="1332727"/>
            <a:ext cx="370879" cy="337755"/>
            <a:chOff x="-40378075" y="3267450"/>
            <a:chExt cx="317425" cy="289075"/>
          </a:xfrm>
        </p:grpSpPr>
        <p:sp>
          <p:nvSpPr>
            <p:cNvPr id="1371" name="Google Shape;1371;p35"/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5"/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5"/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5"/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5" name="Google Shape;1375;p35"/>
          <p:cNvGrpSpPr/>
          <p:nvPr/>
        </p:nvGrpSpPr>
        <p:grpSpPr>
          <a:xfrm>
            <a:off x="592298" y="3742135"/>
            <a:ext cx="808235" cy="478198"/>
            <a:chOff x="844658" y="3526000"/>
            <a:chExt cx="876515" cy="518597"/>
          </a:xfrm>
        </p:grpSpPr>
        <p:grpSp>
          <p:nvGrpSpPr>
            <p:cNvPr id="1376" name="Google Shape;1376;p35"/>
            <p:cNvGrpSpPr/>
            <p:nvPr/>
          </p:nvGrpSpPr>
          <p:grpSpPr>
            <a:xfrm>
              <a:off x="844658" y="3526000"/>
              <a:ext cx="518965" cy="518597"/>
              <a:chOff x="3285550" y="1349075"/>
              <a:chExt cx="496475" cy="496075"/>
            </a:xfrm>
          </p:grpSpPr>
          <p:sp>
            <p:nvSpPr>
              <p:cNvPr id="1377" name="Google Shape;1377;p35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35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35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35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35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35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35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35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35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35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35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35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35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35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35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35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3" name="Google Shape;1393;p35"/>
            <p:cNvGrpSpPr/>
            <p:nvPr/>
          </p:nvGrpSpPr>
          <p:grpSpPr>
            <a:xfrm>
              <a:off x="1202208" y="3526000"/>
              <a:ext cx="518965" cy="518597"/>
              <a:chOff x="3285550" y="1349075"/>
              <a:chExt cx="496475" cy="496075"/>
            </a:xfrm>
          </p:grpSpPr>
          <p:sp>
            <p:nvSpPr>
              <p:cNvPr id="1394" name="Google Shape;1394;p35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35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35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35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35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35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35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35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35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35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35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35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35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35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35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35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10" name="Google Shape;1410;p35"/>
          <p:cNvGrpSpPr/>
          <p:nvPr/>
        </p:nvGrpSpPr>
        <p:grpSpPr>
          <a:xfrm rot="-6668846">
            <a:off x="7745830" y="885870"/>
            <a:ext cx="392417" cy="1155578"/>
            <a:chOff x="6299050" y="981775"/>
            <a:chExt cx="582600" cy="1715625"/>
          </a:xfrm>
        </p:grpSpPr>
        <p:grpSp>
          <p:nvGrpSpPr>
            <p:cNvPr id="1411" name="Google Shape;1411;p35"/>
            <p:cNvGrpSpPr/>
            <p:nvPr/>
          </p:nvGrpSpPr>
          <p:grpSpPr>
            <a:xfrm>
              <a:off x="6299050" y="981775"/>
              <a:ext cx="582600" cy="1161550"/>
              <a:chOff x="6299050" y="981775"/>
              <a:chExt cx="582600" cy="1161550"/>
            </a:xfrm>
          </p:grpSpPr>
          <p:sp>
            <p:nvSpPr>
              <p:cNvPr id="1412" name="Google Shape;1412;p35"/>
              <p:cNvSpPr/>
              <p:nvPr/>
            </p:nvSpPr>
            <p:spPr>
              <a:xfrm>
                <a:off x="6299050" y="1639325"/>
                <a:ext cx="582600" cy="504000"/>
              </a:xfrm>
              <a:prstGeom prst="triangl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35"/>
              <p:cNvSpPr/>
              <p:nvPr/>
            </p:nvSpPr>
            <p:spPr>
              <a:xfrm>
                <a:off x="6299050" y="981775"/>
                <a:ext cx="582600" cy="5040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35"/>
              <p:cNvSpPr/>
              <p:nvPr/>
            </p:nvSpPr>
            <p:spPr>
              <a:xfrm>
                <a:off x="6299050" y="1311425"/>
                <a:ext cx="582600" cy="5040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15" name="Google Shape;1415;p35"/>
            <p:cNvSpPr/>
            <p:nvPr/>
          </p:nvSpPr>
          <p:spPr>
            <a:xfrm>
              <a:off x="6464600" y="2446000"/>
              <a:ext cx="251400" cy="251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6" name="Google Shape;1416;p35"/>
          <p:cNvSpPr/>
          <p:nvPr/>
        </p:nvSpPr>
        <p:spPr>
          <a:xfrm>
            <a:off x="7945104" y="2356272"/>
            <a:ext cx="317400" cy="317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7" name="Google Shape;1417;p35"/>
          <p:cNvSpPr/>
          <p:nvPr/>
        </p:nvSpPr>
        <p:spPr>
          <a:xfrm>
            <a:off x="702517" y="919451"/>
            <a:ext cx="370800" cy="370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69368CA-D76E-BC16-3AE6-74F8E3E3D5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568" b="50000"/>
          <a:stretch/>
        </p:blipFill>
        <p:spPr>
          <a:xfrm>
            <a:off x="4863893" y="2535933"/>
            <a:ext cx="3239911" cy="2008467"/>
          </a:xfrm>
          <a:prstGeom prst="rect">
            <a:avLst/>
          </a:prstGeom>
        </p:spPr>
      </p:pic>
      <p:pic>
        <p:nvPicPr>
          <p:cNvPr id="7" name="Graphic 6" descr="Target Audience with solid fill">
            <a:extLst>
              <a:ext uri="{FF2B5EF4-FFF2-40B4-BE49-F238E27FC236}">
                <a16:creationId xmlns:a16="http://schemas.microsoft.com/office/drawing/2014/main" id="{DF5BA446-EBD5-5574-FC00-00861419D1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18493" y="4101765"/>
            <a:ext cx="476600" cy="476600"/>
          </a:xfrm>
          <a:prstGeom prst="rect">
            <a:avLst/>
          </a:prstGeom>
        </p:spPr>
      </p:pic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E5B49D96-673C-CF4D-32B8-8AAE5973B8D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040" r="67751" b="50000"/>
          <a:stretch/>
        </p:blipFill>
        <p:spPr>
          <a:xfrm>
            <a:off x="1040196" y="1929838"/>
            <a:ext cx="3272515" cy="19770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35"/>
          <p:cNvSpPr txBox="1">
            <a:spLocks noGrp="1"/>
          </p:cNvSpPr>
          <p:nvPr>
            <p:ph type="title"/>
          </p:nvPr>
        </p:nvSpPr>
        <p:spPr>
          <a:xfrm>
            <a:off x="558504" y="540312"/>
            <a:ext cx="77040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Devolución:</a:t>
            </a:r>
            <a:endParaRPr dirty="0"/>
          </a:p>
        </p:txBody>
      </p:sp>
      <p:sp>
        <p:nvSpPr>
          <p:cNvPr id="1356" name="Google Shape;1356;p35"/>
          <p:cNvSpPr txBox="1">
            <a:spLocks noGrp="1"/>
          </p:cNvSpPr>
          <p:nvPr>
            <p:ph type="title" idx="2"/>
          </p:nvPr>
        </p:nvSpPr>
        <p:spPr>
          <a:xfrm>
            <a:off x="-286716" y="1628650"/>
            <a:ext cx="35601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</a:rPr>
              <a:t>Usu</a:t>
            </a:r>
            <a:r>
              <a:rPr lang="en" dirty="0"/>
              <a:t>ario registrado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1357" name="Google Shape;1357;p35"/>
          <p:cNvSpPr txBox="1">
            <a:spLocks noGrp="1"/>
          </p:cNvSpPr>
          <p:nvPr>
            <p:ph type="title" idx="3"/>
          </p:nvPr>
        </p:nvSpPr>
        <p:spPr>
          <a:xfrm>
            <a:off x="5870618" y="1627239"/>
            <a:ext cx="35601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</a:rPr>
              <a:t>Tener </a:t>
            </a:r>
            <a:r>
              <a:rPr lang="en-US" sz="2000" dirty="0" err="1">
                <a:solidFill>
                  <a:schemeClr val="dk1"/>
                </a:solidFill>
              </a:rPr>
              <a:t>el</a:t>
            </a:r>
            <a:r>
              <a:rPr lang="en-US" sz="2000" dirty="0">
                <a:solidFill>
                  <a:schemeClr val="dk1"/>
                </a:solidFill>
              </a:rPr>
              <a:t> ID del </a:t>
            </a:r>
            <a:r>
              <a:rPr lang="en-US" sz="2000" dirty="0" err="1">
                <a:solidFill>
                  <a:schemeClr val="dk1"/>
                </a:solidFill>
              </a:rPr>
              <a:t>libro</a:t>
            </a:r>
            <a:endParaRPr sz="2000" dirty="0">
              <a:solidFill>
                <a:schemeClr val="dk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9A50166-D57A-4901-88E8-B9B6513C9DBC}"/>
              </a:ext>
            </a:extLst>
          </p:cNvPr>
          <p:cNvGrpSpPr/>
          <p:nvPr/>
        </p:nvGrpSpPr>
        <p:grpSpPr>
          <a:xfrm>
            <a:off x="6332926" y="888564"/>
            <a:ext cx="750236" cy="636588"/>
            <a:chOff x="4691678" y="1183311"/>
            <a:chExt cx="750236" cy="636588"/>
          </a:xfrm>
        </p:grpSpPr>
        <p:sp>
          <p:nvSpPr>
            <p:cNvPr id="1360" name="Google Shape;1360;p35"/>
            <p:cNvSpPr/>
            <p:nvPr/>
          </p:nvSpPr>
          <p:spPr>
            <a:xfrm>
              <a:off x="4691678" y="1183311"/>
              <a:ext cx="750236" cy="636588"/>
            </a:xfrm>
            <a:custGeom>
              <a:avLst/>
              <a:gdLst/>
              <a:ahLst/>
              <a:cxnLst/>
              <a:rect l="l" t="t" r="r" b="b"/>
              <a:pathLst>
                <a:path w="15479" h="14727" extrusionOk="0">
                  <a:moveTo>
                    <a:pt x="7476" y="0"/>
                  </a:moveTo>
                  <a:cubicBezTo>
                    <a:pt x="7165" y="0"/>
                    <a:pt x="6866" y="20"/>
                    <a:pt x="6585" y="62"/>
                  </a:cubicBezTo>
                  <a:cubicBezTo>
                    <a:pt x="3275" y="550"/>
                    <a:pt x="155" y="4300"/>
                    <a:pt x="48" y="7551"/>
                  </a:cubicBezTo>
                  <a:cubicBezTo>
                    <a:pt x="1" y="8825"/>
                    <a:pt x="322" y="10134"/>
                    <a:pt x="1060" y="11194"/>
                  </a:cubicBezTo>
                  <a:cubicBezTo>
                    <a:pt x="1715" y="12134"/>
                    <a:pt x="2668" y="12813"/>
                    <a:pt x="3668" y="13361"/>
                  </a:cubicBezTo>
                  <a:cubicBezTo>
                    <a:pt x="5136" y="14178"/>
                    <a:pt x="6841" y="14726"/>
                    <a:pt x="8500" y="14726"/>
                  </a:cubicBezTo>
                  <a:cubicBezTo>
                    <a:pt x="9450" y="14726"/>
                    <a:pt x="10385" y="14547"/>
                    <a:pt x="11252" y="14135"/>
                  </a:cubicBezTo>
                  <a:cubicBezTo>
                    <a:pt x="13967" y="12849"/>
                    <a:pt x="15264" y="9646"/>
                    <a:pt x="15431" y="6658"/>
                  </a:cubicBezTo>
                  <a:cubicBezTo>
                    <a:pt x="15479" y="5943"/>
                    <a:pt x="15467" y="5205"/>
                    <a:pt x="15276" y="4526"/>
                  </a:cubicBezTo>
                  <a:cubicBezTo>
                    <a:pt x="14469" y="1782"/>
                    <a:pt x="10412" y="0"/>
                    <a:pt x="7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70" name="Google Shape;1370;p35"/>
            <p:cNvGrpSpPr/>
            <p:nvPr/>
          </p:nvGrpSpPr>
          <p:grpSpPr>
            <a:xfrm>
              <a:off x="4884310" y="1332727"/>
              <a:ext cx="370879" cy="337755"/>
              <a:chOff x="-40378075" y="3267450"/>
              <a:chExt cx="317425" cy="289075"/>
            </a:xfrm>
          </p:grpSpPr>
          <p:sp>
            <p:nvSpPr>
              <p:cNvPr id="1371" name="Google Shape;1371;p35"/>
              <p:cNvSpPr/>
              <p:nvPr/>
            </p:nvSpPr>
            <p:spPr>
              <a:xfrm>
                <a:off x="-40218975" y="3308400"/>
                <a:ext cx="158325" cy="248125"/>
              </a:xfrm>
              <a:custGeom>
                <a:avLst/>
                <a:gdLst/>
                <a:ahLst/>
                <a:cxnLst/>
                <a:rect l="l" t="t" r="r" b="b"/>
                <a:pathLst>
                  <a:path w="6333" h="9925" extrusionOk="0">
                    <a:moveTo>
                      <a:pt x="4694" y="1"/>
                    </a:moveTo>
                    <a:lnTo>
                      <a:pt x="4694" y="7877"/>
                    </a:lnTo>
                    <a:cubicBezTo>
                      <a:pt x="4694" y="8097"/>
                      <a:pt x="4474" y="8255"/>
                      <a:pt x="4253" y="8255"/>
                    </a:cubicBezTo>
                    <a:cubicBezTo>
                      <a:pt x="2993" y="8255"/>
                      <a:pt x="1638" y="8696"/>
                      <a:pt x="693" y="9452"/>
                    </a:cubicBezTo>
                    <a:cubicBezTo>
                      <a:pt x="536" y="9546"/>
                      <a:pt x="189" y="9925"/>
                      <a:pt x="0" y="9925"/>
                    </a:cubicBezTo>
                    <a:lnTo>
                      <a:pt x="5073" y="9925"/>
                    </a:lnTo>
                    <a:cubicBezTo>
                      <a:pt x="5734" y="9925"/>
                      <a:pt x="6333" y="9357"/>
                      <a:pt x="6333" y="8696"/>
                    </a:cubicBezTo>
                    <a:lnTo>
                      <a:pt x="6333" y="1229"/>
                    </a:lnTo>
                    <a:cubicBezTo>
                      <a:pt x="6333" y="536"/>
                      <a:pt x="5766" y="1"/>
                      <a:pt x="50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35"/>
              <p:cNvSpPr/>
              <p:nvPr/>
            </p:nvSpPr>
            <p:spPr>
              <a:xfrm>
                <a:off x="-40316650" y="3267450"/>
                <a:ext cx="86675" cy="25757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10303" extrusionOk="0">
                    <a:moveTo>
                      <a:pt x="1" y="0"/>
                    </a:moveTo>
                    <a:lnTo>
                      <a:pt x="1" y="9105"/>
                    </a:lnTo>
                    <a:cubicBezTo>
                      <a:pt x="1166" y="9200"/>
                      <a:pt x="2489" y="9578"/>
                      <a:pt x="3466" y="10302"/>
                    </a:cubicBezTo>
                    <a:lnTo>
                      <a:pt x="3466" y="1197"/>
                    </a:lnTo>
                    <a:cubicBezTo>
                      <a:pt x="2489" y="473"/>
                      <a:pt x="1229" y="95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3" name="Google Shape;1373;p35"/>
              <p:cNvSpPr/>
              <p:nvPr/>
            </p:nvSpPr>
            <p:spPr>
              <a:xfrm>
                <a:off x="-40209525" y="3267450"/>
                <a:ext cx="86650" cy="257575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10303" extrusionOk="0">
                    <a:moveTo>
                      <a:pt x="3466" y="0"/>
                    </a:moveTo>
                    <a:cubicBezTo>
                      <a:pt x="2300" y="95"/>
                      <a:pt x="977" y="473"/>
                      <a:pt x="0" y="1197"/>
                    </a:cubicBezTo>
                    <a:lnTo>
                      <a:pt x="0" y="10302"/>
                    </a:lnTo>
                    <a:cubicBezTo>
                      <a:pt x="977" y="9578"/>
                      <a:pt x="2237" y="9200"/>
                      <a:pt x="3466" y="9105"/>
                    </a:cubicBezTo>
                    <a:lnTo>
                      <a:pt x="346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35"/>
              <p:cNvSpPr/>
              <p:nvPr/>
            </p:nvSpPr>
            <p:spPr>
              <a:xfrm>
                <a:off x="-40378075" y="3308400"/>
                <a:ext cx="157550" cy="248125"/>
              </a:xfrm>
              <a:custGeom>
                <a:avLst/>
                <a:gdLst/>
                <a:ahLst/>
                <a:cxnLst/>
                <a:rect l="l" t="t" r="r" b="b"/>
                <a:pathLst>
                  <a:path w="6302" h="9925" extrusionOk="0">
                    <a:moveTo>
                      <a:pt x="1229" y="1"/>
                    </a:moveTo>
                    <a:cubicBezTo>
                      <a:pt x="567" y="1"/>
                      <a:pt x="0" y="536"/>
                      <a:pt x="0" y="1198"/>
                    </a:cubicBezTo>
                    <a:lnTo>
                      <a:pt x="0" y="8664"/>
                    </a:lnTo>
                    <a:cubicBezTo>
                      <a:pt x="32" y="9357"/>
                      <a:pt x="567" y="9925"/>
                      <a:pt x="1229" y="9925"/>
                    </a:cubicBezTo>
                    <a:lnTo>
                      <a:pt x="6301" y="9925"/>
                    </a:lnTo>
                    <a:cubicBezTo>
                      <a:pt x="6112" y="9925"/>
                      <a:pt x="5766" y="9609"/>
                      <a:pt x="5608" y="9452"/>
                    </a:cubicBezTo>
                    <a:cubicBezTo>
                      <a:pt x="4631" y="8664"/>
                      <a:pt x="3277" y="8255"/>
                      <a:pt x="2048" y="8255"/>
                    </a:cubicBezTo>
                    <a:cubicBezTo>
                      <a:pt x="1828" y="8255"/>
                      <a:pt x="1638" y="8066"/>
                      <a:pt x="1638" y="7877"/>
                    </a:cubicBezTo>
                    <a:lnTo>
                      <a:pt x="16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5" name="Google Shape;1375;p35"/>
          <p:cNvGrpSpPr/>
          <p:nvPr/>
        </p:nvGrpSpPr>
        <p:grpSpPr>
          <a:xfrm>
            <a:off x="592298" y="3742135"/>
            <a:ext cx="808235" cy="478198"/>
            <a:chOff x="844658" y="3526000"/>
            <a:chExt cx="876515" cy="518597"/>
          </a:xfrm>
        </p:grpSpPr>
        <p:grpSp>
          <p:nvGrpSpPr>
            <p:cNvPr id="1376" name="Google Shape;1376;p35"/>
            <p:cNvGrpSpPr/>
            <p:nvPr/>
          </p:nvGrpSpPr>
          <p:grpSpPr>
            <a:xfrm>
              <a:off x="844658" y="3526000"/>
              <a:ext cx="518965" cy="518597"/>
              <a:chOff x="3285550" y="1349075"/>
              <a:chExt cx="496475" cy="496075"/>
            </a:xfrm>
          </p:grpSpPr>
          <p:sp>
            <p:nvSpPr>
              <p:cNvPr id="1377" name="Google Shape;1377;p35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35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35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35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35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35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35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35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35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35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35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35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35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35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35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35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3" name="Google Shape;1393;p35"/>
            <p:cNvGrpSpPr/>
            <p:nvPr/>
          </p:nvGrpSpPr>
          <p:grpSpPr>
            <a:xfrm>
              <a:off x="1202208" y="3526000"/>
              <a:ext cx="518965" cy="518597"/>
              <a:chOff x="3285550" y="1349075"/>
              <a:chExt cx="496475" cy="496075"/>
            </a:xfrm>
          </p:grpSpPr>
          <p:sp>
            <p:nvSpPr>
              <p:cNvPr id="1394" name="Google Shape;1394;p35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35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35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35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35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35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35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35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35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35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35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35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35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35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35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35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10" name="Google Shape;1410;p35"/>
          <p:cNvGrpSpPr/>
          <p:nvPr/>
        </p:nvGrpSpPr>
        <p:grpSpPr>
          <a:xfrm rot="17938621">
            <a:off x="6952611" y="3498407"/>
            <a:ext cx="392417" cy="1155578"/>
            <a:chOff x="6299050" y="981775"/>
            <a:chExt cx="582600" cy="1715625"/>
          </a:xfrm>
        </p:grpSpPr>
        <p:grpSp>
          <p:nvGrpSpPr>
            <p:cNvPr id="1411" name="Google Shape;1411;p35"/>
            <p:cNvGrpSpPr/>
            <p:nvPr/>
          </p:nvGrpSpPr>
          <p:grpSpPr>
            <a:xfrm>
              <a:off x="6299050" y="981775"/>
              <a:ext cx="582600" cy="1161550"/>
              <a:chOff x="6299050" y="981775"/>
              <a:chExt cx="582600" cy="1161550"/>
            </a:xfrm>
          </p:grpSpPr>
          <p:sp>
            <p:nvSpPr>
              <p:cNvPr id="1412" name="Google Shape;1412;p35"/>
              <p:cNvSpPr/>
              <p:nvPr/>
            </p:nvSpPr>
            <p:spPr>
              <a:xfrm>
                <a:off x="6299050" y="1639325"/>
                <a:ext cx="582600" cy="504000"/>
              </a:xfrm>
              <a:prstGeom prst="triangl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35"/>
              <p:cNvSpPr/>
              <p:nvPr/>
            </p:nvSpPr>
            <p:spPr>
              <a:xfrm>
                <a:off x="6299050" y="981775"/>
                <a:ext cx="582600" cy="5040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35"/>
              <p:cNvSpPr/>
              <p:nvPr/>
            </p:nvSpPr>
            <p:spPr>
              <a:xfrm>
                <a:off x="6299050" y="1311425"/>
                <a:ext cx="582600" cy="5040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15" name="Google Shape;1415;p35"/>
            <p:cNvSpPr/>
            <p:nvPr/>
          </p:nvSpPr>
          <p:spPr>
            <a:xfrm>
              <a:off x="6464600" y="2446000"/>
              <a:ext cx="251400" cy="251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6" name="Google Shape;1416;p35"/>
          <p:cNvSpPr/>
          <p:nvPr/>
        </p:nvSpPr>
        <p:spPr>
          <a:xfrm>
            <a:off x="6770344" y="2400590"/>
            <a:ext cx="317400" cy="317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7" name="Google Shape;1417;p35"/>
          <p:cNvSpPr/>
          <p:nvPr/>
        </p:nvSpPr>
        <p:spPr>
          <a:xfrm>
            <a:off x="702517" y="919451"/>
            <a:ext cx="370800" cy="370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CD5F10B-2903-A547-2EC8-ACE62C6243B6}"/>
              </a:ext>
            </a:extLst>
          </p:cNvPr>
          <p:cNvGrpSpPr/>
          <p:nvPr/>
        </p:nvGrpSpPr>
        <p:grpSpPr>
          <a:xfrm>
            <a:off x="1945133" y="846970"/>
            <a:ext cx="708009" cy="673613"/>
            <a:chOff x="3161657" y="3451444"/>
            <a:chExt cx="708009" cy="673613"/>
          </a:xfrm>
        </p:grpSpPr>
        <p:sp>
          <p:nvSpPr>
            <p:cNvPr id="1361" name="Google Shape;1361;p35"/>
            <p:cNvSpPr/>
            <p:nvPr/>
          </p:nvSpPr>
          <p:spPr>
            <a:xfrm>
              <a:off x="3161657" y="3451444"/>
              <a:ext cx="708009" cy="673613"/>
            </a:xfrm>
            <a:custGeom>
              <a:avLst/>
              <a:gdLst/>
              <a:ahLst/>
              <a:cxnLst/>
              <a:rect l="l" t="t" r="r" b="b"/>
              <a:pathLst>
                <a:path w="15479" h="14727" extrusionOk="0">
                  <a:moveTo>
                    <a:pt x="7476" y="0"/>
                  </a:moveTo>
                  <a:cubicBezTo>
                    <a:pt x="7165" y="0"/>
                    <a:pt x="6866" y="20"/>
                    <a:pt x="6585" y="62"/>
                  </a:cubicBezTo>
                  <a:cubicBezTo>
                    <a:pt x="3275" y="550"/>
                    <a:pt x="155" y="4300"/>
                    <a:pt x="48" y="7551"/>
                  </a:cubicBezTo>
                  <a:cubicBezTo>
                    <a:pt x="1" y="8825"/>
                    <a:pt x="322" y="10134"/>
                    <a:pt x="1060" y="11194"/>
                  </a:cubicBezTo>
                  <a:cubicBezTo>
                    <a:pt x="1715" y="12134"/>
                    <a:pt x="2668" y="12813"/>
                    <a:pt x="3668" y="13361"/>
                  </a:cubicBezTo>
                  <a:cubicBezTo>
                    <a:pt x="5136" y="14178"/>
                    <a:pt x="6841" y="14726"/>
                    <a:pt x="8500" y="14726"/>
                  </a:cubicBezTo>
                  <a:cubicBezTo>
                    <a:pt x="9450" y="14726"/>
                    <a:pt x="10385" y="14547"/>
                    <a:pt x="11252" y="14135"/>
                  </a:cubicBezTo>
                  <a:cubicBezTo>
                    <a:pt x="13967" y="12849"/>
                    <a:pt x="15264" y="9646"/>
                    <a:pt x="15431" y="6658"/>
                  </a:cubicBezTo>
                  <a:cubicBezTo>
                    <a:pt x="15479" y="5943"/>
                    <a:pt x="15467" y="5205"/>
                    <a:pt x="15276" y="4526"/>
                  </a:cubicBezTo>
                  <a:cubicBezTo>
                    <a:pt x="14469" y="1782"/>
                    <a:pt x="10412" y="0"/>
                    <a:pt x="7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" name="Graphic 6" descr="Target Audience with solid fill">
              <a:extLst>
                <a:ext uri="{FF2B5EF4-FFF2-40B4-BE49-F238E27FC236}">
                  <a16:creationId xmlns:a16="http://schemas.microsoft.com/office/drawing/2014/main" id="{DF5BA446-EBD5-5574-FC00-00861419D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77362" y="3549951"/>
              <a:ext cx="476600" cy="476600"/>
            </a:xfrm>
            <a:prstGeom prst="rect">
              <a:avLst/>
            </a:prstGeom>
          </p:spPr>
        </p:pic>
      </p:grp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365DBCB-1339-737C-D784-59601B1329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150" r="54589" b="50000"/>
          <a:stretch/>
        </p:blipFill>
        <p:spPr>
          <a:xfrm>
            <a:off x="1244771" y="2544341"/>
            <a:ext cx="5760507" cy="133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8089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43"/>
          <p:cNvSpPr txBox="1">
            <a:spLocks noGrp="1"/>
          </p:cNvSpPr>
          <p:nvPr>
            <p:ph type="title"/>
          </p:nvPr>
        </p:nvSpPr>
        <p:spPr>
          <a:xfrm>
            <a:off x="2317950" y="1273275"/>
            <a:ext cx="4508100" cy="2871900"/>
          </a:xfrm>
          <a:prstGeom prst="rect">
            <a:avLst/>
          </a:prstGeom>
        </p:spPr>
        <p:txBody>
          <a:bodyPr spcFirstLastPara="1" wrap="square" lIns="0" tIns="13715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Gracias ;)</a:t>
            </a:r>
          </a:p>
        </p:txBody>
      </p:sp>
      <p:grpSp>
        <p:nvGrpSpPr>
          <p:cNvPr id="1721" name="Google Shape;1721;p43"/>
          <p:cNvGrpSpPr/>
          <p:nvPr/>
        </p:nvGrpSpPr>
        <p:grpSpPr>
          <a:xfrm flipH="1">
            <a:off x="7872700" y="3798256"/>
            <a:ext cx="1116375" cy="805844"/>
            <a:chOff x="1190300" y="3984881"/>
            <a:chExt cx="1116375" cy="805844"/>
          </a:xfrm>
        </p:grpSpPr>
        <p:sp>
          <p:nvSpPr>
            <p:cNvPr id="1722" name="Google Shape;1722;p43"/>
            <p:cNvSpPr/>
            <p:nvPr/>
          </p:nvSpPr>
          <p:spPr>
            <a:xfrm rot="5400000">
              <a:off x="1927099" y="4414228"/>
              <a:ext cx="150900" cy="231600"/>
            </a:xfrm>
            <a:prstGeom prst="chevron">
              <a:avLst>
                <a:gd name="adj" fmla="val 65456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43"/>
            <p:cNvSpPr/>
            <p:nvPr/>
          </p:nvSpPr>
          <p:spPr>
            <a:xfrm rot="5400000">
              <a:off x="1927099" y="4208292"/>
              <a:ext cx="150900" cy="231600"/>
            </a:xfrm>
            <a:prstGeom prst="chevron">
              <a:avLst>
                <a:gd name="adj" fmla="val 65456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43"/>
            <p:cNvSpPr/>
            <p:nvPr/>
          </p:nvSpPr>
          <p:spPr>
            <a:xfrm rot="5400000">
              <a:off x="1544799" y="3944531"/>
              <a:ext cx="150900" cy="231600"/>
            </a:xfrm>
            <a:prstGeom prst="chevron">
              <a:avLst>
                <a:gd name="adj" fmla="val 6545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43"/>
            <p:cNvSpPr/>
            <p:nvPr/>
          </p:nvSpPr>
          <p:spPr>
            <a:xfrm>
              <a:off x="1190300" y="4057450"/>
              <a:ext cx="69600" cy="69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43"/>
            <p:cNvSpPr/>
            <p:nvPr/>
          </p:nvSpPr>
          <p:spPr>
            <a:xfrm>
              <a:off x="1585450" y="4721125"/>
              <a:ext cx="69600" cy="69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43"/>
            <p:cNvSpPr/>
            <p:nvPr/>
          </p:nvSpPr>
          <p:spPr>
            <a:xfrm>
              <a:off x="2237075" y="4248650"/>
              <a:ext cx="69600" cy="69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43"/>
            <p:cNvSpPr/>
            <p:nvPr/>
          </p:nvSpPr>
          <p:spPr>
            <a:xfrm>
              <a:off x="2237075" y="4495225"/>
              <a:ext cx="69600" cy="6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9" name="Google Shape;1729;p43"/>
          <p:cNvSpPr/>
          <p:nvPr/>
        </p:nvSpPr>
        <p:spPr>
          <a:xfrm>
            <a:off x="7910851" y="2132165"/>
            <a:ext cx="364200" cy="363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0" name="Google Shape;1730;p43"/>
          <p:cNvGrpSpPr/>
          <p:nvPr/>
        </p:nvGrpSpPr>
        <p:grpSpPr>
          <a:xfrm rot="3599599">
            <a:off x="1701871" y="3362641"/>
            <a:ext cx="439658" cy="876662"/>
            <a:chOff x="6299050" y="981775"/>
            <a:chExt cx="582600" cy="1161550"/>
          </a:xfrm>
        </p:grpSpPr>
        <p:sp>
          <p:nvSpPr>
            <p:cNvPr id="1731" name="Google Shape;1731;p43"/>
            <p:cNvSpPr/>
            <p:nvPr/>
          </p:nvSpPr>
          <p:spPr>
            <a:xfrm>
              <a:off x="6299050" y="1639325"/>
              <a:ext cx="582600" cy="504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43"/>
            <p:cNvSpPr/>
            <p:nvPr/>
          </p:nvSpPr>
          <p:spPr>
            <a:xfrm>
              <a:off x="6299050" y="981775"/>
              <a:ext cx="582600" cy="5040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43"/>
            <p:cNvSpPr/>
            <p:nvPr/>
          </p:nvSpPr>
          <p:spPr>
            <a:xfrm>
              <a:off x="6299050" y="1311425"/>
              <a:ext cx="582600" cy="5040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" name="Google Shape;1249;p33"/>
          <p:cNvPicPr preferRelativeResize="0"/>
          <p:nvPr/>
        </p:nvPicPr>
        <p:blipFill rotWithShape="1">
          <a:blip r:embed="rId3">
            <a:alphaModFix/>
          </a:blip>
          <a:srcRect l="13412" t="42963" b="11729"/>
          <a:stretch/>
        </p:blipFill>
        <p:spPr>
          <a:xfrm>
            <a:off x="4822025" y="539400"/>
            <a:ext cx="4120226" cy="3228648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33"/>
          <p:cNvSpPr/>
          <p:nvPr/>
        </p:nvSpPr>
        <p:spPr>
          <a:xfrm>
            <a:off x="4747218" y="21"/>
            <a:ext cx="4396959" cy="5138076"/>
          </a:xfrm>
          <a:custGeom>
            <a:avLst/>
            <a:gdLst/>
            <a:ahLst/>
            <a:cxnLst/>
            <a:rect l="l" t="t" r="r" b="b"/>
            <a:pathLst>
              <a:path w="137287" h="160427" extrusionOk="0">
                <a:moveTo>
                  <a:pt x="94439" y="31272"/>
                </a:moveTo>
                <a:cubicBezTo>
                  <a:pt x="98069" y="31272"/>
                  <a:pt x="101636" y="31733"/>
                  <a:pt x="105028" y="33321"/>
                </a:cubicBezTo>
                <a:cubicBezTo>
                  <a:pt x="105688" y="33624"/>
                  <a:pt x="106331" y="33963"/>
                  <a:pt x="106759" y="34578"/>
                </a:cubicBezTo>
                <a:cubicBezTo>
                  <a:pt x="107223" y="35033"/>
                  <a:pt x="107856" y="35221"/>
                  <a:pt x="108383" y="35587"/>
                </a:cubicBezTo>
                <a:cubicBezTo>
                  <a:pt x="110925" y="37317"/>
                  <a:pt x="113075" y="39467"/>
                  <a:pt x="114948" y="41894"/>
                </a:cubicBezTo>
                <a:cubicBezTo>
                  <a:pt x="117723" y="45507"/>
                  <a:pt x="119757" y="49530"/>
                  <a:pt x="121434" y="53741"/>
                </a:cubicBezTo>
                <a:cubicBezTo>
                  <a:pt x="122933" y="57496"/>
                  <a:pt x="124066" y="61359"/>
                  <a:pt x="125020" y="65276"/>
                </a:cubicBezTo>
                <a:cubicBezTo>
                  <a:pt x="125145" y="65793"/>
                  <a:pt x="125101" y="66346"/>
                  <a:pt x="125404" y="66810"/>
                </a:cubicBezTo>
                <a:cubicBezTo>
                  <a:pt x="125493" y="66899"/>
                  <a:pt x="125493" y="67006"/>
                  <a:pt x="125431" y="67113"/>
                </a:cubicBezTo>
                <a:cubicBezTo>
                  <a:pt x="125359" y="67310"/>
                  <a:pt x="125431" y="67461"/>
                  <a:pt x="125556" y="67613"/>
                </a:cubicBezTo>
                <a:cubicBezTo>
                  <a:pt x="126180" y="69201"/>
                  <a:pt x="126555" y="70860"/>
                  <a:pt x="126858" y="72528"/>
                </a:cubicBezTo>
                <a:cubicBezTo>
                  <a:pt x="127491" y="75945"/>
                  <a:pt x="127946" y="79380"/>
                  <a:pt x="128276" y="82832"/>
                </a:cubicBezTo>
                <a:cubicBezTo>
                  <a:pt x="128517" y="85268"/>
                  <a:pt x="128705" y="87712"/>
                  <a:pt x="128838" y="90165"/>
                </a:cubicBezTo>
                <a:cubicBezTo>
                  <a:pt x="128954" y="92431"/>
                  <a:pt x="129008" y="94697"/>
                  <a:pt x="129124" y="96963"/>
                </a:cubicBezTo>
                <a:cubicBezTo>
                  <a:pt x="129160" y="97525"/>
                  <a:pt x="129079" y="98078"/>
                  <a:pt x="128794" y="98587"/>
                </a:cubicBezTo>
                <a:cubicBezTo>
                  <a:pt x="128714" y="99836"/>
                  <a:pt x="128812" y="101093"/>
                  <a:pt x="128642" y="102351"/>
                </a:cubicBezTo>
                <a:cubicBezTo>
                  <a:pt x="128205" y="105652"/>
                  <a:pt x="126662" y="108293"/>
                  <a:pt x="124075" y="110344"/>
                </a:cubicBezTo>
                <a:cubicBezTo>
                  <a:pt x="121943" y="112031"/>
                  <a:pt x="119489" y="113074"/>
                  <a:pt x="116920" y="113850"/>
                </a:cubicBezTo>
                <a:cubicBezTo>
                  <a:pt x="114119" y="114689"/>
                  <a:pt x="111255" y="115162"/>
                  <a:pt x="108356" y="115492"/>
                </a:cubicBezTo>
                <a:cubicBezTo>
                  <a:pt x="104964" y="115882"/>
                  <a:pt x="101561" y="115994"/>
                  <a:pt x="98157" y="115994"/>
                </a:cubicBezTo>
                <a:cubicBezTo>
                  <a:pt x="96028" y="115994"/>
                  <a:pt x="93899" y="115950"/>
                  <a:pt x="91772" y="115902"/>
                </a:cubicBezTo>
                <a:cubicBezTo>
                  <a:pt x="89015" y="115831"/>
                  <a:pt x="86267" y="115635"/>
                  <a:pt x="83520" y="115438"/>
                </a:cubicBezTo>
                <a:cubicBezTo>
                  <a:pt x="80701" y="115224"/>
                  <a:pt x="77881" y="114948"/>
                  <a:pt x="75062" y="114689"/>
                </a:cubicBezTo>
                <a:cubicBezTo>
                  <a:pt x="73251" y="114528"/>
                  <a:pt x="71440" y="114341"/>
                  <a:pt x="69630" y="114189"/>
                </a:cubicBezTo>
                <a:cubicBezTo>
                  <a:pt x="69340" y="114161"/>
                  <a:pt x="69062" y="114010"/>
                  <a:pt x="68768" y="114010"/>
                </a:cubicBezTo>
                <a:cubicBezTo>
                  <a:pt x="68691" y="114010"/>
                  <a:pt x="68612" y="114021"/>
                  <a:pt x="68532" y="114047"/>
                </a:cubicBezTo>
                <a:cubicBezTo>
                  <a:pt x="68149" y="114190"/>
                  <a:pt x="67755" y="114236"/>
                  <a:pt x="67361" y="114236"/>
                </a:cubicBezTo>
                <a:cubicBezTo>
                  <a:pt x="66874" y="114236"/>
                  <a:pt x="66387" y="114166"/>
                  <a:pt x="65918" y="114127"/>
                </a:cubicBezTo>
                <a:cubicBezTo>
                  <a:pt x="61725" y="113761"/>
                  <a:pt x="57533" y="113271"/>
                  <a:pt x="53340" y="112887"/>
                </a:cubicBezTo>
                <a:cubicBezTo>
                  <a:pt x="50735" y="112655"/>
                  <a:pt x="48130" y="112432"/>
                  <a:pt x="45525" y="112245"/>
                </a:cubicBezTo>
                <a:cubicBezTo>
                  <a:pt x="42483" y="112039"/>
                  <a:pt x="39441" y="112039"/>
                  <a:pt x="36399" y="111932"/>
                </a:cubicBezTo>
                <a:cubicBezTo>
                  <a:pt x="31010" y="111745"/>
                  <a:pt x="25774" y="110817"/>
                  <a:pt x="20956" y="108212"/>
                </a:cubicBezTo>
                <a:cubicBezTo>
                  <a:pt x="17682" y="106446"/>
                  <a:pt x="14944" y="104064"/>
                  <a:pt x="12749" y="101058"/>
                </a:cubicBezTo>
                <a:cubicBezTo>
                  <a:pt x="9395" y="96463"/>
                  <a:pt x="7655" y="91227"/>
                  <a:pt x="6567" y="85723"/>
                </a:cubicBezTo>
                <a:cubicBezTo>
                  <a:pt x="5853" y="82101"/>
                  <a:pt x="5434" y="78452"/>
                  <a:pt x="5228" y="74768"/>
                </a:cubicBezTo>
                <a:cubicBezTo>
                  <a:pt x="5166" y="73643"/>
                  <a:pt x="5148" y="72519"/>
                  <a:pt x="5068" y="71404"/>
                </a:cubicBezTo>
                <a:cubicBezTo>
                  <a:pt x="5318" y="70236"/>
                  <a:pt x="5175" y="69040"/>
                  <a:pt x="5211" y="67863"/>
                </a:cubicBezTo>
                <a:cubicBezTo>
                  <a:pt x="5211" y="67765"/>
                  <a:pt x="5237" y="67675"/>
                  <a:pt x="5300" y="67595"/>
                </a:cubicBezTo>
                <a:cubicBezTo>
                  <a:pt x="5300" y="66096"/>
                  <a:pt x="5300" y="64607"/>
                  <a:pt x="5550" y="63126"/>
                </a:cubicBezTo>
                <a:cubicBezTo>
                  <a:pt x="6031" y="60324"/>
                  <a:pt x="7218" y="57835"/>
                  <a:pt x="8904" y="55578"/>
                </a:cubicBezTo>
                <a:cubicBezTo>
                  <a:pt x="10813" y="53027"/>
                  <a:pt x="13186" y="50966"/>
                  <a:pt x="15800" y="49155"/>
                </a:cubicBezTo>
                <a:cubicBezTo>
                  <a:pt x="19913" y="46310"/>
                  <a:pt x="24400" y="44195"/>
                  <a:pt x="29057" y="42411"/>
                </a:cubicBezTo>
                <a:cubicBezTo>
                  <a:pt x="34891" y="40163"/>
                  <a:pt x="40904" y="38495"/>
                  <a:pt x="46997" y="37112"/>
                </a:cubicBezTo>
                <a:cubicBezTo>
                  <a:pt x="50405" y="36336"/>
                  <a:pt x="53839" y="35685"/>
                  <a:pt x="57283" y="35060"/>
                </a:cubicBezTo>
                <a:cubicBezTo>
                  <a:pt x="57368" y="35046"/>
                  <a:pt x="57455" y="35043"/>
                  <a:pt x="57543" y="35043"/>
                </a:cubicBezTo>
                <a:cubicBezTo>
                  <a:pt x="57625" y="35043"/>
                  <a:pt x="57707" y="35046"/>
                  <a:pt x="57789" y="35046"/>
                </a:cubicBezTo>
                <a:cubicBezTo>
                  <a:pt x="58018" y="35046"/>
                  <a:pt x="58243" y="35024"/>
                  <a:pt x="58443" y="34855"/>
                </a:cubicBezTo>
                <a:cubicBezTo>
                  <a:pt x="58585" y="34739"/>
                  <a:pt x="58764" y="34766"/>
                  <a:pt x="58924" y="34703"/>
                </a:cubicBezTo>
                <a:cubicBezTo>
                  <a:pt x="59156" y="34703"/>
                  <a:pt x="59361" y="34623"/>
                  <a:pt x="59575" y="34552"/>
                </a:cubicBezTo>
                <a:cubicBezTo>
                  <a:pt x="62600" y="33713"/>
                  <a:pt x="65713" y="33454"/>
                  <a:pt x="68809" y="33053"/>
                </a:cubicBezTo>
                <a:cubicBezTo>
                  <a:pt x="71690" y="32678"/>
                  <a:pt x="74581" y="32402"/>
                  <a:pt x="77480" y="32143"/>
                </a:cubicBezTo>
                <a:cubicBezTo>
                  <a:pt x="79229" y="31991"/>
                  <a:pt x="80995" y="31902"/>
                  <a:pt x="82743" y="31759"/>
                </a:cubicBezTo>
                <a:cubicBezTo>
                  <a:pt x="85777" y="31519"/>
                  <a:pt x="88819" y="31492"/>
                  <a:pt x="91861" y="31340"/>
                </a:cubicBezTo>
                <a:cubicBezTo>
                  <a:pt x="92723" y="31298"/>
                  <a:pt x="93583" y="31272"/>
                  <a:pt x="94439" y="31272"/>
                </a:cubicBezTo>
                <a:close/>
                <a:moveTo>
                  <a:pt x="1" y="1"/>
                </a:moveTo>
                <a:lnTo>
                  <a:pt x="1" y="160427"/>
                </a:lnTo>
                <a:lnTo>
                  <a:pt x="137090" y="160427"/>
                </a:lnTo>
                <a:lnTo>
                  <a:pt x="137090" y="148080"/>
                </a:lnTo>
                <a:cubicBezTo>
                  <a:pt x="137162" y="148036"/>
                  <a:pt x="137224" y="147973"/>
                  <a:pt x="137287" y="147902"/>
                </a:cubicBezTo>
                <a:lnTo>
                  <a:pt x="137287" y="3863"/>
                </a:lnTo>
                <a:cubicBezTo>
                  <a:pt x="137224" y="3783"/>
                  <a:pt x="137162" y="3730"/>
                  <a:pt x="137090" y="3676"/>
                </a:cubicBezTo>
                <a:lnTo>
                  <a:pt x="13709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33"/>
          <p:cNvSpPr/>
          <p:nvPr/>
        </p:nvSpPr>
        <p:spPr>
          <a:xfrm>
            <a:off x="5832085" y="309"/>
            <a:ext cx="3312092" cy="184895"/>
          </a:xfrm>
          <a:custGeom>
            <a:avLst/>
            <a:gdLst/>
            <a:ahLst/>
            <a:cxnLst/>
            <a:rect l="l" t="t" r="r" b="b"/>
            <a:pathLst>
              <a:path w="103414" h="5773" extrusionOk="0">
                <a:moveTo>
                  <a:pt x="1" y="1"/>
                </a:moveTo>
                <a:cubicBezTo>
                  <a:pt x="126" y="117"/>
                  <a:pt x="286" y="125"/>
                  <a:pt x="447" y="134"/>
                </a:cubicBezTo>
                <a:cubicBezTo>
                  <a:pt x="2686" y="348"/>
                  <a:pt x="4925" y="572"/>
                  <a:pt x="7156" y="777"/>
                </a:cubicBezTo>
                <a:cubicBezTo>
                  <a:pt x="11465" y="1187"/>
                  <a:pt x="15764" y="1749"/>
                  <a:pt x="20055" y="2284"/>
                </a:cubicBezTo>
                <a:cubicBezTo>
                  <a:pt x="24775" y="2882"/>
                  <a:pt x="29494" y="3507"/>
                  <a:pt x="34213" y="4051"/>
                </a:cubicBezTo>
                <a:cubicBezTo>
                  <a:pt x="38602" y="4559"/>
                  <a:pt x="42991" y="4970"/>
                  <a:pt x="47398" y="5255"/>
                </a:cubicBezTo>
                <a:cubicBezTo>
                  <a:pt x="52064" y="5567"/>
                  <a:pt x="56748" y="5728"/>
                  <a:pt x="61422" y="5764"/>
                </a:cubicBezTo>
                <a:cubicBezTo>
                  <a:pt x="62036" y="5770"/>
                  <a:pt x="62649" y="5773"/>
                  <a:pt x="63262" y="5773"/>
                </a:cubicBezTo>
                <a:cubicBezTo>
                  <a:pt x="67868" y="5773"/>
                  <a:pt x="72472" y="5606"/>
                  <a:pt x="77070" y="5425"/>
                </a:cubicBezTo>
                <a:cubicBezTo>
                  <a:pt x="79077" y="5344"/>
                  <a:pt x="81075" y="5210"/>
                  <a:pt x="83083" y="5094"/>
                </a:cubicBezTo>
                <a:cubicBezTo>
                  <a:pt x="86312" y="4898"/>
                  <a:pt x="89542" y="4702"/>
                  <a:pt x="92771" y="4497"/>
                </a:cubicBezTo>
                <a:cubicBezTo>
                  <a:pt x="94876" y="4363"/>
                  <a:pt x="96982" y="4185"/>
                  <a:pt x="99096" y="4077"/>
                </a:cubicBezTo>
                <a:cubicBezTo>
                  <a:pt x="100338" y="4016"/>
                  <a:pt x="101581" y="3841"/>
                  <a:pt x="102829" y="3841"/>
                </a:cubicBezTo>
                <a:cubicBezTo>
                  <a:pt x="103024" y="3841"/>
                  <a:pt x="103219" y="3845"/>
                  <a:pt x="103414" y="3854"/>
                </a:cubicBezTo>
                <a:lnTo>
                  <a:pt x="10341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33"/>
          <p:cNvSpPr/>
          <p:nvPr/>
        </p:nvSpPr>
        <p:spPr>
          <a:xfrm>
            <a:off x="4837792" y="2164919"/>
            <a:ext cx="2104367" cy="1621873"/>
          </a:xfrm>
          <a:custGeom>
            <a:avLst/>
            <a:gdLst/>
            <a:ahLst/>
            <a:cxnLst/>
            <a:rect l="l" t="t" r="r" b="b"/>
            <a:pathLst>
              <a:path w="65705" h="50640" extrusionOk="0">
                <a:moveTo>
                  <a:pt x="2472" y="0"/>
                </a:moveTo>
                <a:cubicBezTo>
                  <a:pt x="2293" y="54"/>
                  <a:pt x="2240" y="214"/>
                  <a:pt x="2169" y="357"/>
                </a:cubicBezTo>
                <a:cubicBezTo>
                  <a:pt x="759" y="3301"/>
                  <a:pt x="1" y="6370"/>
                  <a:pt x="331" y="9661"/>
                </a:cubicBezTo>
                <a:cubicBezTo>
                  <a:pt x="438" y="10705"/>
                  <a:pt x="643" y="11722"/>
                  <a:pt x="857" y="12739"/>
                </a:cubicBezTo>
                <a:cubicBezTo>
                  <a:pt x="1972" y="17940"/>
                  <a:pt x="3284" y="23088"/>
                  <a:pt x="5157" y="28074"/>
                </a:cubicBezTo>
                <a:cubicBezTo>
                  <a:pt x="6754" y="32321"/>
                  <a:pt x="8699" y="36380"/>
                  <a:pt x="11429" y="40037"/>
                </a:cubicBezTo>
                <a:cubicBezTo>
                  <a:pt x="15862" y="45970"/>
                  <a:pt x="21706" y="49520"/>
                  <a:pt x="29101" y="50404"/>
                </a:cubicBezTo>
                <a:cubicBezTo>
                  <a:pt x="30455" y="50563"/>
                  <a:pt x="31807" y="50639"/>
                  <a:pt x="33155" y="50639"/>
                </a:cubicBezTo>
                <a:cubicBezTo>
                  <a:pt x="35726" y="50639"/>
                  <a:pt x="38287" y="50363"/>
                  <a:pt x="40832" y="49859"/>
                </a:cubicBezTo>
                <a:cubicBezTo>
                  <a:pt x="45998" y="48842"/>
                  <a:pt x="51216" y="48147"/>
                  <a:pt x="56444" y="47567"/>
                </a:cubicBezTo>
                <a:cubicBezTo>
                  <a:pt x="59317" y="47255"/>
                  <a:pt x="62189" y="47005"/>
                  <a:pt x="65062" y="46719"/>
                </a:cubicBezTo>
                <a:cubicBezTo>
                  <a:pt x="65312" y="46701"/>
                  <a:pt x="65544" y="46675"/>
                  <a:pt x="65704" y="46452"/>
                </a:cubicBezTo>
                <a:cubicBezTo>
                  <a:pt x="64509" y="46336"/>
                  <a:pt x="63313" y="46220"/>
                  <a:pt x="62118" y="46095"/>
                </a:cubicBezTo>
                <a:cubicBezTo>
                  <a:pt x="59326" y="45809"/>
                  <a:pt x="56533" y="45533"/>
                  <a:pt x="53741" y="45238"/>
                </a:cubicBezTo>
                <a:cubicBezTo>
                  <a:pt x="50476" y="44899"/>
                  <a:pt x="47202" y="44605"/>
                  <a:pt x="43919" y="44364"/>
                </a:cubicBezTo>
                <a:cubicBezTo>
                  <a:pt x="40538" y="44114"/>
                  <a:pt x="37139" y="44043"/>
                  <a:pt x="33749" y="43981"/>
                </a:cubicBezTo>
                <a:cubicBezTo>
                  <a:pt x="30421" y="43918"/>
                  <a:pt x="27139" y="43472"/>
                  <a:pt x="23936" y="42562"/>
                </a:cubicBezTo>
                <a:cubicBezTo>
                  <a:pt x="17727" y="40796"/>
                  <a:pt x="12758" y="37325"/>
                  <a:pt x="9252" y="31857"/>
                </a:cubicBezTo>
                <a:cubicBezTo>
                  <a:pt x="7334" y="28859"/>
                  <a:pt x="6014" y="25594"/>
                  <a:pt x="5068" y="22178"/>
                </a:cubicBezTo>
                <a:cubicBezTo>
                  <a:pt x="3409" y="16201"/>
                  <a:pt x="2793" y="10063"/>
                  <a:pt x="2597" y="3881"/>
                </a:cubicBezTo>
                <a:cubicBezTo>
                  <a:pt x="2436" y="2650"/>
                  <a:pt x="2650" y="1410"/>
                  <a:pt x="2490" y="178"/>
                </a:cubicBezTo>
                <a:cubicBezTo>
                  <a:pt x="2481" y="116"/>
                  <a:pt x="2472" y="62"/>
                  <a:pt x="247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33"/>
          <p:cNvSpPr/>
          <p:nvPr/>
        </p:nvSpPr>
        <p:spPr>
          <a:xfrm>
            <a:off x="6618969" y="864507"/>
            <a:ext cx="1556344" cy="251832"/>
          </a:xfrm>
          <a:custGeom>
            <a:avLst/>
            <a:gdLst/>
            <a:ahLst/>
            <a:cxnLst/>
            <a:rect l="l" t="t" r="r" b="b"/>
            <a:pathLst>
              <a:path w="48594" h="7863" extrusionOk="0">
                <a:moveTo>
                  <a:pt x="31211" y="0"/>
                </a:moveTo>
                <a:cubicBezTo>
                  <a:pt x="30961" y="0"/>
                  <a:pt x="30710" y="4"/>
                  <a:pt x="30457" y="13"/>
                </a:cubicBezTo>
                <a:cubicBezTo>
                  <a:pt x="28280" y="84"/>
                  <a:pt x="26166" y="539"/>
                  <a:pt x="24052" y="1012"/>
                </a:cubicBezTo>
                <a:cubicBezTo>
                  <a:pt x="16157" y="2778"/>
                  <a:pt x="8368" y="4964"/>
                  <a:pt x="696" y="7533"/>
                </a:cubicBezTo>
                <a:cubicBezTo>
                  <a:pt x="447" y="7613"/>
                  <a:pt x="197" y="7676"/>
                  <a:pt x="1" y="7863"/>
                </a:cubicBezTo>
                <a:lnTo>
                  <a:pt x="464" y="7836"/>
                </a:lnTo>
                <a:cubicBezTo>
                  <a:pt x="625" y="7738"/>
                  <a:pt x="812" y="7827"/>
                  <a:pt x="964" y="7729"/>
                </a:cubicBezTo>
                <a:cubicBezTo>
                  <a:pt x="1098" y="7711"/>
                  <a:pt x="1232" y="7702"/>
                  <a:pt x="1365" y="7685"/>
                </a:cubicBezTo>
                <a:cubicBezTo>
                  <a:pt x="5157" y="7051"/>
                  <a:pt x="8975" y="6561"/>
                  <a:pt x="12793" y="6132"/>
                </a:cubicBezTo>
                <a:cubicBezTo>
                  <a:pt x="16112" y="5767"/>
                  <a:pt x="19439" y="5472"/>
                  <a:pt x="22776" y="5240"/>
                </a:cubicBezTo>
                <a:cubicBezTo>
                  <a:pt x="27522" y="4901"/>
                  <a:pt x="32277" y="4687"/>
                  <a:pt x="37032" y="4687"/>
                </a:cubicBezTo>
                <a:cubicBezTo>
                  <a:pt x="41037" y="4687"/>
                  <a:pt x="44811" y="5615"/>
                  <a:pt x="48317" y="7586"/>
                </a:cubicBezTo>
                <a:cubicBezTo>
                  <a:pt x="48593" y="7310"/>
                  <a:pt x="48263" y="7221"/>
                  <a:pt x="48147" y="7114"/>
                </a:cubicBezTo>
                <a:cubicBezTo>
                  <a:pt x="46881" y="5945"/>
                  <a:pt x="45534" y="4901"/>
                  <a:pt x="44097" y="3965"/>
                </a:cubicBezTo>
                <a:cubicBezTo>
                  <a:pt x="40151" y="1416"/>
                  <a:pt x="35884" y="0"/>
                  <a:pt x="3121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4" name="Google Shape;1254;p33"/>
          <p:cNvGrpSpPr/>
          <p:nvPr/>
        </p:nvGrpSpPr>
        <p:grpSpPr>
          <a:xfrm>
            <a:off x="7545963" y="4067752"/>
            <a:ext cx="884931" cy="536356"/>
            <a:chOff x="7867315" y="323427"/>
            <a:chExt cx="884931" cy="536356"/>
          </a:xfrm>
        </p:grpSpPr>
        <p:grpSp>
          <p:nvGrpSpPr>
            <p:cNvPr id="1255" name="Google Shape;1255;p33"/>
            <p:cNvGrpSpPr/>
            <p:nvPr/>
          </p:nvGrpSpPr>
          <p:grpSpPr>
            <a:xfrm flipH="1">
              <a:off x="7867315" y="323427"/>
              <a:ext cx="536838" cy="536356"/>
              <a:chOff x="3285550" y="1349075"/>
              <a:chExt cx="496475" cy="496075"/>
            </a:xfrm>
          </p:grpSpPr>
          <p:sp>
            <p:nvSpPr>
              <p:cNvPr id="1256" name="Google Shape;1256;p33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33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33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33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33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33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33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33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33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33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33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33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33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33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33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33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2" name="Google Shape;1272;p33"/>
            <p:cNvGrpSpPr/>
            <p:nvPr/>
          </p:nvGrpSpPr>
          <p:grpSpPr>
            <a:xfrm flipH="1">
              <a:off x="8215408" y="323427"/>
              <a:ext cx="536838" cy="536356"/>
              <a:chOff x="3285550" y="1349075"/>
              <a:chExt cx="496475" cy="496075"/>
            </a:xfrm>
          </p:grpSpPr>
          <p:sp>
            <p:nvSpPr>
              <p:cNvPr id="1273" name="Google Shape;1273;p33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33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33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33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33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33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33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33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33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33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33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33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33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33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33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33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89" name="Google Shape;1289;p33"/>
          <p:cNvSpPr/>
          <p:nvPr/>
        </p:nvSpPr>
        <p:spPr>
          <a:xfrm>
            <a:off x="6417028" y="399675"/>
            <a:ext cx="279600" cy="27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0" name="Google Shape;1290;p33"/>
          <p:cNvSpPr/>
          <p:nvPr/>
        </p:nvSpPr>
        <p:spPr>
          <a:xfrm>
            <a:off x="5470025" y="4227225"/>
            <a:ext cx="377100" cy="377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1" name="Google Shape;1291;p33"/>
          <p:cNvGrpSpPr/>
          <p:nvPr/>
        </p:nvGrpSpPr>
        <p:grpSpPr>
          <a:xfrm rot="-3600263">
            <a:off x="4310430" y="3392718"/>
            <a:ext cx="350072" cy="697952"/>
            <a:chOff x="6299050" y="981775"/>
            <a:chExt cx="582600" cy="1161550"/>
          </a:xfrm>
        </p:grpSpPr>
        <p:sp>
          <p:nvSpPr>
            <p:cNvPr id="1292" name="Google Shape;1292;p33"/>
            <p:cNvSpPr/>
            <p:nvPr/>
          </p:nvSpPr>
          <p:spPr>
            <a:xfrm>
              <a:off x="6299050" y="1639325"/>
              <a:ext cx="582600" cy="504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3"/>
            <p:cNvSpPr/>
            <p:nvPr/>
          </p:nvSpPr>
          <p:spPr>
            <a:xfrm>
              <a:off x="6299050" y="981775"/>
              <a:ext cx="582600" cy="5040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3"/>
            <p:cNvSpPr/>
            <p:nvPr/>
          </p:nvSpPr>
          <p:spPr>
            <a:xfrm>
              <a:off x="6299050" y="1311425"/>
              <a:ext cx="582600" cy="5040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5" name="Google Shape;1295;p33"/>
          <p:cNvSpPr/>
          <p:nvPr/>
        </p:nvSpPr>
        <p:spPr>
          <a:xfrm>
            <a:off x="4700650" y="4735030"/>
            <a:ext cx="4443527" cy="408223"/>
          </a:xfrm>
          <a:custGeom>
            <a:avLst/>
            <a:gdLst/>
            <a:ahLst/>
            <a:cxnLst/>
            <a:rect l="l" t="t" r="r" b="b"/>
            <a:pathLst>
              <a:path w="138741" h="12746" extrusionOk="0">
                <a:moveTo>
                  <a:pt x="137154" y="1"/>
                </a:moveTo>
                <a:cubicBezTo>
                  <a:pt x="135649" y="1"/>
                  <a:pt x="134156" y="160"/>
                  <a:pt x="132683" y="470"/>
                </a:cubicBezTo>
                <a:cubicBezTo>
                  <a:pt x="128107" y="1443"/>
                  <a:pt x="123548" y="2460"/>
                  <a:pt x="118936" y="3191"/>
                </a:cubicBezTo>
                <a:cubicBezTo>
                  <a:pt x="114841" y="3833"/>
                  <a:pt x="110738" y="4395"/>
                  <a:pt x="106625" y="4859"/>
                </a:cubicBezTo>
                <a:cubicBezTo>
                  <a:pt x="103065" y="5261"/>
                  <a:pt x="99497" y="5582"/>
                  <a:pt x="95929" y="5885"/>
                </a:cubicBezTo>
                <a:cubicBezTo>
                  <a:pt x="91584" y="6251"/>
                  <a:pt x="87240" y="6528"/>
                  <a:pt x="82886" y="6768"/>
                </a:cubicBezTo>
                <a:cubicBezTo>
                  <a:pt x="79228" y="6974"/>
                  <a:pt x="75562" y="7134"/>
                  <a:pt x="71904" y="7241"/>
                </a:cubicBezTo>
                <a:cubicBezTo>
                  <a:pt x="66935" y="7384"/>
                  <a:pt x="61957" y="7500"/>
                  <a:pt x="56979" y="7553"/>
                </a:cubicBezTo>
                <a:cubicBezTo>
                  <a:pt x="54263" y="7586"/>
                  <a:pt x="51545" y="7605"/>
                  <a:pt x="48827" y="7605"/>
                </a:cubicBezTo>
                <a:cubicBezTo>
                  <a:pt x="45555" y="7605"/>
                  <a:pt x="42282" y="7577"/>
                  <a:pt x="39012" y="7509"/>
                </a:cubicBezTo>
                <a:cubicBezTo>
                  <a:pt x="37892" y="7484"/>
                  <a:pt x="36771" y="7471"/>
                  <a:pt x="35651" y="7471"/>
                </a:cubicBezTo>
                <a:cubicBezTo>
                  <a:pt x="31636" y="7471"/>
                  <a:pt x="27625" y="7627"/>
                  <a:pt x="23615" y="7892"/>
                </a:cubicBezTo>
                <a:cubicBezTo>
                  <a:pt x="18860" y="8205"/>
                  <a:pt x="14140" y="8740"/>
                  <a:pt x="9475" y="9695"/>
                </a:cubicBezTo>
                <a:cubicBezTo>
                  <a:pt x="6513" y="10292"/>
                  <a:pt x="3596" y="11059"/>
                  <a:pt x="812" y="12273"/>
                </a:cubicBezTo>
                <a:cubicBezTo>
                  <a:pt x="527" y="12398"/>
                  <a:pt x="197" y="12451"/>
                  <a:pt x="1" y="12746"/>
                </a:cubicBezTo>
                <a:lnTo>
                  <a:pt x="138741" y="12746"/>
                </a:lnTo>
                <a:lnTo>
                  <a:pt x="138741" y="60"/>
                </a:lnTo>
                <a:cubicBezTo>
                  <a:pt x="138210" y="20"/>
                  <a:pt x="137681" y="1"/>
                  <a:pt x="13715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6" name="Google Shape;1296;p33"/>
          <p:cNvSpPr/>
          <p:nvPr/>
        </p:nvSpPr>
        <p:spPr>
          <a:xfrm>
            <a:off x="8767310" y="2160916"/>
            <a:ext cx="206001" cy="996600"/>
          </a:xfrm>
          <a:custGeom>
            <a:avLst/>
            <a:gdLst/>
            <a:ahLst/>
            <a:cxnLst/>
            <a:rect l="l" t="t" r="r" b="b"/>
            <a:pathLst>
              <a:path w="6432" h="31117" extrusionOk="0">
                <a:moveTo>
                  <a:pt x="98" y="0"/>
                </a:moveTo>
                <a:cubicBezTo>
                  <a:pt x="89" y="18"/>
                  <a:pt x="71" y="72"/>
                  <a:pt x="71" y="72"/>
                </a:cubicBezTo>
                <a:cubicBezTo>
                  <a:pt x="153" y="101"/>
                  <a:pt x="0" y="149"/>
                  <a:pt x="8" y="149"/>
                </a:cubicBezTo>
                <a:cubicBezTo>
                  <a:pt x="9" y="149"/>
                  <a:pt x="18" y="147"/>
                  <a:pt x="36" y="143"/>
                </a:cubicBezTo>
                <a:cubicBezTo>
                  <a:pt x="865" y="4122"/>
                  <a:pt x="1525" y="8127"/>
                  <a:pt x="2016" y="12159"/>
                </a:cubicBezTo>
                <a:cubicBezTo>
                  <a:pt x="2533" y="16352"/>
                  <a:pt x="2872" y="20563"/>
                  <a:pt x="3069" y="24783"/>
                </a:cubicBezTo>
                <a:cubicBezTo>
                  <a:pt x="3167" y="26888"/>
                  <a:pt x="3211" y="29002"/>
                  <a:pt x="3274" y="31117"/>
                </a:cubicBezTo>
                <a:cubicBezTo>
                  <a:pt x="3488" y="30992"/>
                  <a:pt x="3622" y="30787"/>
                  <a:pt x="3765" y="30599"/>
                </a:cubicBezTo>
                <a:cubicBezTo>
                  <a:pt x="5781" y="27860"/>
                  <a:pt x="6432" y="24783"/>
                  <a:pt x="5888" y="21482"/>
                </a:cubicBezTo>
                <a:cubicBezTo>
                  <a:pt x="5272" y="17762"/>
                  <a:pt x="4327" y="14113"/>
                  <a:pt x="3363" y="10473"/>
                </a:cubicBezTo>
                <a:cubicBezTo>
                  <a:pt x="2489" y="7146"/>
                  <a:pt x="1508" y="3845"/>
                  <a:pt x="401" y="589"/>
                </a:cubicBezTo>
                <a:cubicBezTo>
                  <a:pt x="330" y="375"/>
                  <a:pt x="321" y="134"/>
                  <a:pt x="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7" name="Google Shape;1297;p33"/>
          <p:cNvSpPr/>
          <p:nvPr/>
        </p:nvSpPr>
        <p:spPr>
          <a:xfrm>
            <a:off x="8763563" y="2139746"/>
            <a:ext cx="5188" cy="9768"/>
          </a:xfrm>
          <a:custGeom>
            <a:avLst/>
            <a:gdLst/>
            <a:ahLst/>
            <a:cxnLst/>
            <a:rect l="l" t="t" r="r" b="b"/>
            <a:pathLst>
              <a:path w="162" h="305" extrusionOk="0">
                <a:moveTo>
                  <a:pt x="1" y="1"/>
                </a:moveTo>
                <a:lnTo>
                  <a:pt x="1" y="1"/>
                </a:lnTo>
                <a:cubicBezTo>
                  <a:pt x="10" y="99"/>
                  <a:pt x="19" y="197"/>
                  <a:pt x="28" y="304"/>
                </a:cubicBezTo>
                <a:cubicBezTo>
                  <a:pt x="161" y="188"/>
                  <a:pt x="63" y="99"/>
                  <a:pt x="1" y="1"/>
                </a:cubicBezTo>
                <a:close/>
              </a:path>
            </a:pathLst>
          </a:custGeom>
          <a:solidFill>
            <a:srgbClr val="6D33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" name="Google Shape;1298;p33"/>
          <p:cNvSpPr/>
          <p:nvPr/>
        </p:nvSpPr>
        <p:spPr>
          <a:xfrm>
            <a:off x="4914369" y="2170620"/>
            <a:ext cx="8615" cy="118598"/>
          </a:xfrm>
          <a:custGeom>
            <a:avLst/>
            <a:gdLst/>
            <a:ahLst/>
            <a:cxnLst/>
            <a:rect l="l" t="t" r="r" b="b"/>
            <a:pathLst>
              <a:path w="269" h="3703" extrusionOk="0">
                <a:moveTo>
                  <a:pt x="99" y="0"/>
                </a:moveTo>
                <a:cubicBezTo>
                  <a:pt x="45" y="1232"/>
                  <a:pt x="1" y="2472"/>
                  <a:pt x="206" y="3703"/>
                </a:cubicBezTo>
                <a:cubicBezTo>
                  <a:pt x="268" y="2463"/>
                  <a:pt x="268" y="1232"/>
                  <a:pt x="99" y="0"/>
                </a:cubicBezTo>
                <a:close/>
              </a:path>
            </a:pathLst>
          </a:custGeom>
          <a:solidFill>
            <a:srgbClr val="C4B0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9" name="Google Shape;1299;p33"/>
          <p:cNvSpPr/>
          <p:nvPr/>
        </p:nvSpPr>
        <p:spPr>
          <a:xfrm>
            <a:off x="6633830" y="1111087"/>
            <a:ext cx="16014" cy="5253"/>
          </a:xfrm>
          <a:custGeom>
            <a:avLst/>
            <a:gdLst/>
            <a:ahLst/>
            <a:cxnLst/>
            <a:rect l="l" t="t" r="r" b="b"/>
            <a:pathLst>
              <a:path w="500" h="164" extrusionOk="0">
                <a:moveTo>
                  <a:pt x="329" y="0"/>
                </a:moveTo>
                <a:cubicBezTo>
                  <a:pt x="211" y="0"/>
                  <a:pt x="104" y="46"/>
                  <a:pt x="0" y="137"/>
                </a:cubicBezTo>
                <a:cubicBezTo>
                  <a:pt x="57" y="155"/>
                  <a:pt x="111" y="164"/>
                  <a:pt x="162" y="164"/>
                </a:cubicBezTo>
                <a:cubicBezTo>
                  <a:pt x="288" y="164"/>
                  <a:pt x="398" y="113"/>
                  <a:pt x="500" y="30"/>
                </a:cubicBezTo>
                <a:cubicBezTo>
                  <a:pt x="440" y="10"/>
                  <a:pt x="383" y="0"/>
                  <a:pt x="329" y="0"/>
                </a:cubicBezTo>
                <a:close/>
              </a:path>
            </a:pathLst>
          </a:custGeom>
          <a:solidFill>
            <a:srgbClr val="C4B0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33"/>
          <p:cNvSpPr txBox="1">
            <a:spLocks noGrp="1"/>
          </p:cNvSpPr>
          <p:nvPr>
            <p:ph type="title"/>
          </p:nvPr>
        </p:nvSpPr>
        <p:spPr>
          <a:xfrm>
            <a:off x="720000" y="2411738"/>
            <a:ext cx="30646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DESCRIPCIÓN</a:t>
            </a:r>
            <a:endParaRPr dirty="0"/>
          </a:p>
        </p:txBody>
      </p:sp>
      <p:sp>
        <p:nvSpPr>
          <p:cNvPr id="1301" name="Google Shape;1301;p33"/>
          <p:cNvSpPr txBox="1">
            <a:spLocks noGrp="1"/>
          </p:cNvSpPr>
          <p:nvPr>
            <p:ph type="title" idx="2"/>
          </p:nvPr>
        </p:nvSpPr>
        <p:spPr>
          <a:xfrm>
            <a:off x="1662150" y="1244538"/>
            <a:ext cx="914400" cy="1062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303" name="Google Shape;1303;p33"/>
          <p:cNvGrpSpPr/>
          <p:nvPr/>
        </p:nvGrpSpPr>
        <p:grpSpPr>
          <a:xfrm>
            <a:off x="4214808" y="539457"/>
            <a:ext cx="541307" cy="540920"/>
            <a:chOff x="3285550" y="1349075"/>
            <a:chExt cx="496475" cy="496075"/>
          </a:xfrm>
        </p:grpSpPr>
        <p:sp>
          <p:nvSpPr>
            <p:cNvPr id="1304" name="Google Shape;1304;p33"/>
            <p:cNvSpPr/>
            <p:nvPr/>
          </p:nvSpPr>
          <p:spPr>
            <a:xfrm>
              <a:off x="3335950" y="1428050"/>
              <a:ext cx="381400" cy="321350"/>
            </a:xfrm>
            <a:custGeom>
              <a:avLst/>
              <a:gdLst/>
              <a:ahLst/>
              <a:cxnLst/>
              <a:rect l="l" t="t" r="r" b="b"/>
              <a:pathLst>
                <a:path w="15256" h="12854" extrusionOk="0">
                  <a:moveTo>
                    <a:pt x="15057" y="0"/>
                  </a:moveTo>
                  <a:cubicBezTo>
                    <a:pt x="15025" y="0"/>
                    <a:pt x="14999" y="14"/>
                    <a:pt x="14979" y="34"/>
                  </a:cubicBezTo>
                  <a:cubicBezTo>
                    <a:pt x="10001" y="4200"/>
                    <a:pt x="5032" y="8375"/>
                    <a:pt x="72" y="12550"/>
                  </a:cubicBezTo>
                  <a:cubicBezTo>
                    <a:pt x="0" y="12613"/>
                    <a:pt x="9" y="12693"/>
                    <a:pt x="134" y="12854"/>
                  </a:cubicBezTo>
                  <a:cubicBezTo>
                    <a:pt x="5183" y="8616"/>
                    <a:pt x="10224" y="4379"/>
                    <a:pt x="15255" y="150"/>
                  </a:cubicBezTo>
                  <a:cubicBezTo>
                    <a:pt x="15177" y="39"/>
                    <a:pt x="15110" y="0"/>
                    <a:pt x="15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3"/>
            <p:cNvSpPr/>
            <p:nvPr/>
          </p:nvSpPr>
          <p:spPr>
            <a:xfrm>
              <a:off x="3354900" y="1449625"/>
              <a:ext cx="380500" cy="321400"/>
            </a:xfrm>
            <a:custGeom>
              <a:avLst/>
              <a:gdLst/>
              <a:ahLst/>
              <a:cxnLst/>
              <a:rect l="l" t="t" r="r" b="b"/>
              <a:pathLst>
                <a:path w="15220" h="12856" extrusionOk="0">
                  <a:moveTo>
                    <a:pt x="15220" y="1"/>
                  </a:moveTo>
                  <a:lnTo>
                    <a:pt x="15220" y="1"/>
                  </a:lnTo>
                  <a:cubicBezTo>
                    <a:pt x="14881" y="72"/>
                    <a:pt x="14747" y="251"/>
                    <a:pt x="14587" y="384"/>
                  </a:cubicBezTo>
                  <a:cubicBezTo>
                    <a:pt x="11901" y="2632"/>
                    <a:pt x="9225" y="4889"/>
                    <a:pt x="6540" y="7138"/>
                  </a:cubicBezTo>
                  <a:cubicBezTo>
                    <a:pt x="4541" y="8824"/>
                    <a:pt x="2525" y="10501"/>
                    <a:pt x="527" y="12196"/>
                  </a:cubicBezTo>
                  <a:cubicBezTo>
                    <a:pt x="331" y="12356"/>
                    <a:pt x="63" y="12481"/>
                    <a:pt x="1" y="12856"/>
                  </a:cubicBezTo>
                  <a:cubicBezTo>
                    <a:pt x="875" y="12374"/>
                    <a:pt x="14863" y="572"/>
                    <a:pt x="15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3"/>
            <p:cNvSpPr/>
            <p:nvPr/>
          </p:nvSpPr>
          <p:spPr>
            <a:xfrm>
              <a:off x="3319225" y="1407925"/>
              <a:ext cx="376275" cy="318500"/>
            </a:xfrm>
            <a:custGeom>
              <a:avLst/>
              <a:gdLst/>
              <a:ahLst/>
              <a:cxnLst/>
              <a:rect l="l" t="t" r="r" b="b"/>
              <a:pathLst>
                <a:path w="15051" h="12740" extrusionOk="0">
                  <a:moveTo>
                    <a:pt x="14916" y="0"/>
                  </a:moveTo>
                  <a:cubicBezTo>
                    <a:pt x="14622" y="36"/>
                    <a:pt x="14461" y="268"/>
                    <a:pt x="14265" y="438"/>
                  </a:cubicBezTo>
                  <a:cubicBezTo>
                    <a:pt x="12561" y="1856"/>
                    <a:pt x="10866" y="3283"/>
                    <a:pt x="9171" y="4711"/>
                  </a:cubicBezTo>
                  <a:cubicBezTo>
                    <a:pt x="6290" y="7128"/>
                    <a:pt x="3399" y="9546"/>
                    <a:pt x="527" y="11981"/>
                  </a:cubicBezTo>
                  <a:cubicBezTo>
                    <a:pt x="330" y="12142"/>
                    <a:pt x="0" y="12249"/>
                    <a:pt x="54" y="12740"/>
                  </a:cubicBezTo>
                  <a:cubicBezTo>
                    <a:pt x="5112" y="8493"/>
                    <a:pt x="10081" y="4318"/>
                    <a:pt x="15050" y="143"/>
                  </a:cubicBezTo>
                  <a:cubicBezTo>
                    <a:pt x="15005" y="99"/>
                    <a:pt x="14961" y="45"/>
                    <a:pt x="1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3"/>
            <p:cNvSpPr/>
            <p:nvPr/>
          </p:nvSpPr>
          <p:spPr>
            <a:xfrm>
              <a:off x="3305400" y="1388750"/>
              <a:ext cx="364875" cy="308250"/>
            </a:xfrm>
            <a:custGeom>
              <a:avLst/>
              <a:gdLst/>
              <a:ahLst/>
              <a:cxnLst/>
              <a:rect l="l" t="t" r="r" b="b"/>
              <a:pathLst>
                <a:path w="14595" h="12330" extrusionOk="0">
                  <a:moveTo>
                    <a:pt x="14595" y="0"/>
                  </a:moveTo>
                  <a:cubicBezTo>
                    <a:pt x="14265" y="54"/>
                    <a:pt x="14131" y="232"/>
                    <a:pt x="13970" y="366"/>
                  </a:cubicBezTo>
                  <a:cubicBezTo>
                    <a:pt x="11490" y="2445"/>
                    <a:pt x="9010" y="4532"/>
                    <a:pt x="6530" y="6611"/>
                  </a:cubicBezTo>
                  <a:cubicBezTo>
                    <a:pt x="4505" y="8315"/>
                    <a:pt x="2480" y="10019"/>
                    <a:pt x="455" y="11722"/>
                  </a:cubicBezTo>
                  <a:cubicBezTo>
                    <a:pt x="286" y="11865"/>
                    <a:pt x="0" y="11972"/>
                    <a:pt x="54" y="12329"/>
                  </a:cubicBezTo>
                  <a:cubicBezTo>
                    <a:pt x="1151" y="11642"/>
                    <a:pt x="14265" y="536"/>
                    <a:pt x="1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3"/>
            <p:cNvSpPr/>
            <p:nvPr/>
          </p:nvSpPr>
          <p:spPr>
            <a:xfrm>
              <a:off x="3378325" y="1476850"/>
              <a:ext cx="372475" cy="313200"/>
            </a:xfrm>
            <a:custGeom>
              <a:avLst/>
              <a:gdLst/>
              <a:ahLst/>
              <a:cxnLst/>
              <a:rect l="l" t="t" r="r" b="b"/>
              <a:pathLst>
                <a:path w="14899" h="12528" extrusionOk="0">
                  <a:moveTo>
                    <a:pt x="14854" y="0"/>
                  </a:moveTo>
                  <a:lnTo>
                    <a:pt x="14854" y="0"/>
                  </a:lnTo>
                  <a:cubicBezTo>
                    <a:pt x="14238" y="259"/>
                    <a:pt x="339" y="11945"/>
                    <a:pt x="0" y="12481"/>
                  </a:cubicBezTo>
                  <a:cubicBezTo>
                    <a:pt x="33" y="12514"/>
                    <a:pt x="69" y="12528"/>
                    <a:pt x="103" y="12528"/>
                  </a:cubicBezTo>
                  <a:cubicBezTo>
                    <a:pt x="142" y="12528"/>
                    <a:pt x="181" y="12509"/>
                    <a:pt x="214" y="12481"/>
                  </a:cubicBezTo>
                  <a:cubicBezTo>
                    <a:pt x="5085" y="8395"/>
                    <a:pt x="9947" y="4300"/>
                    <a:pt x="14818" y="205"/>
                  </a:cubicBezTo>
                  <a:cubicBezTo>
                    <a:pt x="14881" y="161"/>
                    <a:pt x="14898" y="8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3"/>
            <p:cNvSpPr/>
            <p:nvPr/>
          </p:nvSpPr>
          <p:spPr>
            <a:xfrm>
              <a:off x="3401750" y="1501825"/>
              <a:ext cx="358850" cy="305775"/>
            </a:xfrm>
            <a:custGeom>
              <a:avLst/>
              <a:gdLst/>
              <a:ahLst/>
              <a:cxnLst/>
              <a:rect l="l" t="t" r="r" b="b"/>
              <a:pathLst>
                <a:path w="14354" h="12231" extrusionOk="0">
                  <a:moveTo>
                    <a:pt x="14354" y="0"/>
                  </a:moveTo>
                  <a:lnTo>
                    <a:pt x="14354" y="0"/>
                  </a:lnTo>
                  <a:cubicBezTo>
                    <a:pt x="9786" y="3836"/>
                    <a:pt x="5228" y="7663"/>
                    <a:pt x="669" y="11499"/>
                  </a:cubicBezTo>
                  <a:cubicBezTo>
                    <a:pt x="446" y="11687"/>
                    <a:pt x="232" y="11892"/>
                    <a:pt x="18" y="12088"/>
                  </a:cubicBezTo>
                  <a:cubicBezTo>
                    <a:pt x="0" y="12097"/>
                    <a:pt x="9" y="12142"/>
                    <a:pt x="18" y="12168"/>
                  </a:cubicBezTo>
                  <a:cubicBezTo>
                    <a:pt x="21" y="12201"/>
                    <a:pt x="30" y="12211"/>
                    <a:pt x="41" y="12211"/>
                  </a:cubicBezTo>
                  <a:cubicBezTo>
                    <a:pt x="54" y="12211"/>
                    <a:pt x="70" y="12194"/>
                    <a:pt x="75" y="12194"/>
                  </a:cubicBezTo>
                  <a:cubicBezTo>
                    <a:pt x="78" y="12194"/>
                    <a:pt x="75" y="12203"/>
                    <a:pt x="62" y="12231"/>
                  </a:cubicBezTo>
                  <a:cubicBezTo>
                    <a:pt x="714" y="11919"/>
                    <a:pt x="14131" y="625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3"/>
            <p:cNvSpPr/>
            <p:nvPr/>
          </p:nvSpPr>
          <p:spPr>
            <a:xfrm>
              <a:off x="3293800" y="1370900"/>
              <a:ext cx="349725" cy="296200"/>
            </a:xfrm>
            <a:custGeom>
              <a:avLst/>
              <a:gdLst/>
              <a:ahLst/>
              <a:cxnLst/>
              <a:rect l="l" t="t" r="r" b="b"/>
              <a:pathLst>
                <a:path w="13989" h="11848" extrusionOk="0">
                  <a:moveTo>
                    <a:pt x="13881" y="1"/>
                  </a:moveTo>
                  <a:lnTo>
                    <a:pt x="13881" y="1"/>
                  </a:lnTo>
                  <a:cubicBezTo>
                    <a:pt x="9207" y="3926"/>
                    <a:pt x="4604" y="7798"/>
                    <a:pt x="0" y="11669"/>
                  </a:cubicBezTo>
                  <a:cubicBezTo>
                    <a:pt x="45" y="11723"/>
                    <a:pt x="98" y="11785"/>
                    <a:pt x="143" y="11848"/>
                  </a:cubicBezTo>
                  <a:cubicBezTo>
                    <a:pt x="420" y="11750"/>
                    <a:pt x="607" y="11527"/>
                    <a:pt x="821" y="11348"/>
                  </a:cubicBezTo>
                  <a:cubicBezTo>
                    <a:pt x="2810" y="9680"/>
                    <a:pt x="4791" y="8021"/>
                    <a:pt x="6771" y="6352"/>
                  </a:cubicBezTo>
                  <a:cubicBezTo>
                    <a:pt x="9019" y="4461"/>
                    <a:pt x="11276" y="2579"/>
                    <a:pt x="13516" y="679"/>
                  </a:cubicBezTo>
                  <a:cubicBezTo>
                    <a:pt x="13685" y="536"/>
                    <a:pt x="13988" y="438"/>
                    <a:pt x="1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3"/>
            <p:cNvSpPr/>
            <p:nvPr/>
          </p:nvSpPr>
          <p:spPr>
            <a:xfrm>
              <a:off x="3425375" y="1531700"/>
              <a:ext cx="348400" cy="291225"/>
            </a:xfrm>
            <a:custGeom>
              <a:avLst/>
              <a:gdLst/>
              <a:ahLst/>
              <a:cxnLst/>
              <a:rect l="l" t="t" r="r" b="b"/>
              <a:pathLst>
                <a:path w="13936" h="11649" extrusionOk="0">
                  <a:moveTo>
                    <a:pt x="13828" y="1"/>
                  </a:moveTo>
                  <a:cubicBezTo>
                    <a:pt x="9252" y="3837"/>
                    <a:pt x="4693" y="7673"/>
                    <a:pt x="1" y="11616"/>
                  </a:cubicBezTo>
                  <a:cubicBezTo>
                    <a:pt x="206" y="11629"/>
                    <a:pt x="296" y="11648"/>
                    <a:pt x="339" y="11648"/>
                  </a:cubicBezTo>
                  <a:cubicBezTo>
                    <a:pt x="352" y="11648"/>
                    <a:pt x="360" y="11647"/>
                    <a:pt x="366" y="11643"/>
                  </a:cubicBezTo>
                  <a:cubicBezTo>
                    <a:pt x="4693" y="8021"/>
                    <a:pt x="9020" y="4408"/>
                    <a:pt x="13347" y="786"/>
                  </a:cubicBezTo>
                  <a:cubicBezTo>
                    <a:pt x="13543" y="616"/>
                    <a:pt x="13784" y="473"/>
                    <a:pt x="13917" y="233"/>
                  </a:cubicBezTo>
                  <a:cubicBezTo>
                    <a:pt x="13926" y="206"/>
                    <a:pt x="13935" y="179"/>
                    <a:pt x="13926" y="152"/>
                  </a:cubicBezTo>
                  <a:cubicBezTo>
                    <a:pt x="13926" y="134"/>
                    <a:pt x="13900" y="108"/>
                    <a:pt x="13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3"/>
            <p:cNvSpPr/>
            <p:nvPr/>
          </p:nvSpPr>
          <p:spPr>
            <a:xfrm>
              <a:off x="3286650" y="1363575"/>
              <a:ext cx="327000" cy="271850"/>
            </a:xfrm>
            <a:custGeom>
              <a:avLst/>
              <a:gdLst/>
              <a:ahLst/>
              <a:cxnLst/>
              <a:rect l="l" t="t" r="r" b="b"/>
              <a:pathLst>
                <a:path w="13080" h="10874" extrusionOk="0">
                  <a:moveTo>
                    <a:pt x="12852" y="0"/>
                  </a:moveTo>
                  <a:cubicBezTo>
                    <a:pt x="12608" y="0"/>
                    <a:pt x="12477" y="176"/>
                    <a:pt x="12330" y="303"/>
                  </a:cubicBezTo>
                  <a:cubicBezTo>
                    <a:pt x="9011" y="3086"/>
                    <a:pt x="5692" y="5869"/>
                    <a:pt x="2383" y="8653"/>
                  </a:cubicBezTo>
                  <a:cubicBezTo>
                    <a:pt x="1687" y="9232"/>
                    <a:pt x="991" y="9821"/>
                    <a:pt x="304" y="10401"/>
                  </a:cubicBezTo>
                  <a:cubicBezTo>
                    <a:pt x="170" y="10517"/>
                    <a:pt x="1" y="10615"/>
                    <a:pt x="188" y="10874"/>
                  </a:cubicBezTo>
                  <a:cubicBezTo>
                    <a:pt x="4506" y="7243"/>
                    <a:pt x="8788" y="3648"/>
                    <a:pt x="13079" y="44"/>
                  </a:cubicBezTo>
                  <a:cubicBezTo>
                    <a:pt x="12993" y="13"/>
                    <a:pt x="12918" y="0"/>
                    <a:pt x="1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3"/>
            <p:cNvSpPr/>
            <p:nvPr/>
          </p:nvSpPr>
          <p:spPr>
            <a:xfrm>
              <a:off x="3460175" y="1564050"/>
              <a:ext cx="320500" cy="268375"/>
            </a:xfrm>
            <a:custGeom>
              <a:avLst/>
              <a:gdLst/>
              <a:ahLst/>
              <a:cxnLst/>
              <a:rect l="l" t="t" r="r" b="b"/>
              <a:pathLst>
                <a:path w="12820" h="10735" extrusionOk="0">
                  <a:moveTo>
                    <a:pt x="12731" y="0"/>
                  </a:moveTo>
                  <a:cubicBezTo>
                    <a:pt x="8440" y="3595"/>
                    <a:pt x="4220" y="7146"/>
                    <a:pt x="0" y="10688"/>
                  </a:cubicBezTo>
                  <a:cubicBezTo>
                    <a:pt x="92" y="10721"/>
                    <a:pt x="170" y="10735"/>
                    <a:pt x="240" y="10735"/>
                  </a:cubicBezTo>
                  <a:cubicBezTo>
                    <a:pt x="488" y="10735"/>
                    <a:pt x="614" y="10554"/>
                    <a:pt x="768" y="10429"/>
                  </a:cubicBezTo>
                  <a:cubicBezTo>
                    <a:pt x="2837" y="8689"/>
                    <a:pt x="4898" y="6950"/>
                    <a:pt x="6959" y="5219"/>
                  </a:cubicBezTo>
                  <a:cubicBezTo>
                    <a:pt x="8761" y="3702"/>
                    <a:pt x="10563" y="2195"/>
                    <a:pt x="12365" y="678"/>
                  </a:cubicBezTo>
                  <a:cubicBezTo>
                    <a:pt x="12534" y="535"/>
                    <a:pt x="12820" y="428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3"/>
            <p:cNvSpPr/>
            <p:nvPr/>
          </p:nvSpPr>
          <p:spPr>
            <a:xfrm>
              <a:off x="3285550" y="1353125"/>
              <a:ext cx="294850" cy="248400"/>
            </a:xfrm>
            <a:custGeom>
              <a:avLst/>
              <a:gdLst/>
              <a:ahLst/>
              <a:cxnLst/>
              <a:rect l="l" t="t" r="r" b="b"/>
              <a:pathLst>
                <a:path w="11794" h="9936" extrusionOk="0">
                  <a:moveTo>
                    <a:pt x="11559" y="1"/>
                  </a:moveTo>
                  <a:cubicBezTo>
                    <a:pt x="11350" y="1"/>
                    <a:pt x="11267" y="101"/>
                    <a:pt x="11178" y="176"/>
                  </a:cubicBezTo>
                  <a:cubicBezTo>
                    <a:pt x="10277" y="935"/>
                    <a:pt x="9376" y="1684"/>
                    <a:pt x="8475" y="2442"/>
                  </a:cubicBezTo>
                  <a:cubicBezTo>
                    <a:pt x="5799" y="4690"/>
                    <a:pt x="3123" y="6938"/>
                    <a:pt x="446" y="9187"/>
                  </a:cubicBezTo>
                  <a:cubicBezTo>
                    <a:pt x="268" y="9347"/>
                    <a:pt x="0" y="9463"/>
                    <a:pt x="0" y="9936"/>
                  </a:cubicBezTo>
                  <a:cubicBezTo>
                    <a:pt x="3979" y="6599"/>
                    <a:pt x="7851" y="3352"/>
                    <a:pt x="11794" y="34"/>
                  </a:cubicBezTo>
                  <a:cubicBezTo>
                    <a:pt x="11701" y="10"/>
                    <a:pt x="11624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3"/>
            <p:cNvSpPr/>
            <p:nvPr/>
          </p:nvSpPr>
          <p:spPr>
            <a:xfrm>
              <a:off x="3496300" y="1601500"/>
              <a:ext cx="285725" cy="241300"/>
            </a:xfrm>
            <a:custGeom>
              <a:avLst/>
              <a:gdLst/>
              <a:ahLst/>
              <a:cxnLst/>
              <a:rect l="l" t="t" r="r" b="b"/>
              <a:pathLst>
                <a:path w="11429" h="9652" extrusionOk="0">
                  <a:moveTo>
                    <a:pt x="11348" y="1"/>
                  </a:moveTo>
                  <a:cubicBezTo>
                    <a:pt x="7539" y="3195"/>
                    <a:pt x="3765" y="6344"/>
                    <a:pt x="1" y="9529"/>
                  </a:cubicBezTo>
                  <a:cubicBezTo>
                    <a:pt x="94" y="9622"/>
                    <a:pt x="163" y="9652"/>
                    <a:pt x="215" y="9652"/>
                  </a:cubicBezTo>
                  <a:cubicBezTo>
                    <a:pt x="253" y="9652"/>
                    <a:pt x="281" y="9636"/>
                    <a:pt x="304" y="9618"/>
                  </a:cubicBezTo>
                  <a:cubicBezTo>
                    <a:pt x="3988" y="6522"/>
                    <a:pt x="7673" y="3427"/>
                    <a:pt x="11357" y="331"/>
                  </a:cubicBezTo>
                  <a:cubicBezTo>
                    <a:pt x="11428" y="277"/>
                    <a:pt x="11428" y="197"/>
                    <a:pt x="11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3"/>
            <p:cNvSpPr/>
            <p:nvPr/>
          </p:nvSpPr>
          <p:spPr>
            <a:xfrm>
              <a:off x="3289550" y="1349075"/>
              <a:ext cx="247600" cy="210300"/>
            </a:xfrm>
            <a:custGeom>
              <a:avLst/>
              <a:gdLst/>
              <a:ahLst/>
              <a:cxnLst/>
              <a:rect l="l" t="t" r="r" b="b"/>
              <a:pathLst>
                <a:path w="9904" h="8412" extrusionOk="0">
                  <a:moveTo>
                    <a:pt x="9664" y="0"/>
                  </a:moveTo>
                  <a:cubicBezTo>
                    <a:pt x="9641" y="0"/>
                    <a:pt x="9622" y="6"/>
                    <a:pt x="9609" y="17"/>
                  </a:cubicBezTo>
                  <a:cubicBezTo>
                    <a:pt x="6469" y="2631"/>
                    <a:pt x="3337" y="5254"/>
                    <a:pt x="197" y="7877"/>
                  </a:cubicBezTo>
                  <a:cubicBezTo>
                    <a:pt x="99" y="7966"/>
                    <a:pt x="1" y="8055"/>
                    <a:pt x="19" y="8412"/>
                  </a:cubicBezTo>
                  <a:cubicBezTo>
                    <a:pt x="3373" y="5593"/>
                    <a:pt x="6638" y="2845"/>
                    <a:pt x="9903" y="106"/>
                  </a:cubicBezTo>
                  <a:cubicBezTo>
                    <a:pt x="9797" y="32"/>
                    <a:pt x="9718" y="0"/>
                    <a:pt x="9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3"/>
            <p:cNvSpPr/>
            <p:nvPr/>
          </p:nvSpPr>
          <p:spPr>
            <a:xfrm>
              <a:off x="3538900" y="1645225"/>
              <a:ext cx="238000" cy="199925"/>
            </a:xfrm>
            <a:custGeom>
              <a:avLst/>
              <a:gdLst/>
              <a:ahLst/>
              <a:cxnLst/>
              <a:rect l="l" t="t" r="r" b="b"/>
              <a:pathLst>
                <a:path w="9520" h="7997" extrusionOk="0">
                  <a:moveTo>
                    <a:pt x="9501" y="0"/>
                  </a:moveTo>
                  <a:lnTo>
                    <a:pt x="9501" y="0"/>
                  </a:lnTo>
                  <a:cubicBezTo>
                    <a:pt x="8832" y="429"/>
                    <a:pt x="473" y="7458"/>
                    <a:pt x="0" y="7985"/>
                  </a:cubicBezTo>
                  <a:cubicBezTo>
                    <a:pt x="46" y="7993"/>
                    <a:pt x="88" y="7996"/>
                    <a:pt x="127" y="7996"/>
                  </a:cubicBezTo>
                  <a:cubicBezTo>
                    <a:pt x="443" y="7996"/>
                    <a:pt x="575" y="7762"/>
                    <a:pt x="750" y="7619"/>
                  </a:cubicBezTo>
                  <a:cubicBezTo>
                    <a:pt x="2168" y="6450"/>
                    <a:pt x="3578" y="5264"/>
                    <a:pt x="4987" y="4077"/>
                  </a:cubicBezTo>
                  <a:cubicBezTo>
                    <a:pt x="6334" y="2944"/>
                    <a:pt x="7681" y="1811"/>
                    <a:pt x="9029" y="670"/>
                  </a:cubicBezTo>
                  <a:cubicBezTo>
                    <a:pt x="9225" y="509"/>
                    <a:pt x="9519" y="384"/>
                    <a:pt x="9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3"/>
            <p:cNvSpPr/>
            <p:nvPr/>
          </p:nvSpPr>
          <p:spPr>
            <a:xfrm>
              <a:off x="3302275" y="1356400"/>
              <a:ext cx="177550" cy="151900"/>
            </a:xfrm>
            <a:custGeom>
              <a:avLst/>
              <a:gdLst/>
              <a:ahLst/>
              <a:cxnLst/>
              <a:rect l="l" t="t" r="r" b="b"/>
              <a:pathLst>
                <a:path w="7102" h="6076" extrusionOk="0">
                  <a:moveTo>
                    <a:pt x="7101" y="1"/>
                  </a:moveTo>
                  <a:cubicBezTo>
                    <a:pt x="6450" y="268"/>
                    <a:pt x="393" y="5380"/>
                    <a:pt x="0" y="6076"/>
                  </a:cubicBezTo>
                  <a:cubicBezTo>
                    <a:pt x="1776" y="4827"/>
                    <a:pt x="6825" y="491"/>
                    <a:pt x="7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3"/>
            <p:cNvSpPr/>
            <p:nvPr/>
          </p:nvSpPr>
          <p:spPr>
            <a:xfrm>
              <a:off x="3592875" y="1695625"/>
              <a:ext cx="166625" cy="141450"/>
            </a:xfrm>
            <a:custGeom>
              <a:avLst/>
              <a:gdLst/>
              <a:ahLst/>
              <a:cxnLst/>
              <a:rect l="l" t="t" r="r" b="b"/>
              <a:pathLst>
                <a:path w="6665" h="5658" extrusionOk="0">
                  <a:moveTo>
                    <a:pt x="6664" y="1"/>
                  </a:moveTo>
                  <a:cubicBezTo>
                    <a:pt x="4390" y="1910"/>
                    <a:pt x="2213" y="3738"/>
                    <a:pt x="0" y="5603"/>
                  </a:cubicBezTo>
                  <a:cubicBezTo>
                    <a:pt x="87" y="5641"/>
                    <a:pt x="161" y="5657"/>
                    <a:pt x="226" y="5657"/>
                  </a:cubicBezTo>
                  <a:cubicBezTo>
                    <a:pt x="403" y="5657"/>
                    <a:pt x="514" y="5540"/>
                    <a:pt x="625" y="5442"/>
                  </a:cubicBezTo>
                  <a:cubicBezTo>
                    <a:pt x="2534" y="3846"/>
                    <a:pt x="4443" y="2249"/>
                    <a:pt x="6343" y="652"/>
                  </a:cubicBezTo>
                  <a:cubicBezTo>
                    <a:pt x="6495" y="527"/>
                    <a:pt x="6664" y="393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29"/>
          <p:cNvSpPr txBox="1">
            <a:spLocks noGrp="1"/>
          </p:cNvSpPr>
          <p:nvPr>
            <p:ph type="title"/>
          </p:nvPr>
        </p:nvSpPr>
        <p:spPr>
          <a:xfrm>
            <a:off x="720000" y="709500"/>
            <a:ext cx="77040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Sistema:</a:t>
            </a:r>
            <a:endParaRPr dirty="0"/>
          </a:p>
        </p:txBody>
      </p:sp>
      <p:sp>
        <p:nvSpPr>
          <p:cNvPr id="1105" name="Google Shape;1105;p29"/>
          <p:cNvSpPr txBox="1">
            <a:spLocks noGrp="1"/>
          </p:cNvSpPr>
          <p:nvPr>
            <p:ph type="body" idx="1"/>
          </p:nvPr>
        </p:nvSpPr>
        <p:spPr>
          <a:xfrm>
            <a:off x="529500" y="778500"/>
            <a:ext cx="7704000" cy="341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9144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50"/>
              <a:buChar char="●"/>
            </a:pPr>
            <a:r>
              <a:rPr lang="en-US" sz="1400" dirty="0" err="1"/>
              <a:t>Ingresar</a:t>
            </a:r>
            <a:r>
              <a:rPr lang="en-US" sz="1400" dirty="0"/>
              <a:t> un nuevo </a:t>
            </a:r>
            <a:r>
              <a:rPr lang="en-US" sz="1400" dirty="0" err="1"/>
              <a:t>usuario</a:t>
            </a:r>
            <a:r>
              <a:rPr lang="en-US" sz="1400" dirty="0"/>
              <a:t>.</a:t>
            </a:r>
          </a:p>
          <a:p>
            <a:pPr marL="9144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50"/>
              <a:buChar char="●"/>
            </a:pPr>
            <a:r>
              <a:rPr lang="en-US" sz="1400" dirty="0" err="1"/>
              <a:t>Ingresar</a:t>
            </a:r>
            <a:r>
              <a:rPr lang="en-US" sz="1400" dirty="0"/>
              <a:t> </a:t>
            </a:r>
            <a:r>
              <a:rPr lang="en-US" sz="1400" dirty="0" err="1"/>
              <a:t>una</a:t>
            </a:r>
            <a:r>
              <a:rPr lang="en-US" sz="1400" dirty="0"/>
              <a:t> </a:t>
            </a:r>
            <a:r>
              <a:rPr lang="en-US" sz="1400" dirty="0" err="1"/>
              <a:t>nueva</a:t>
            </a:r>
            <a:r>
              <a:rPr lang="en-US" sz="1400" dirty="0"/>
              <a:t> </a:t>
            </a:r>
            <a:r>
              <a:rPr lang="en-US" sz="1400" dirty="0" err="1"/>
              <a:t>biblioteca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convenio</a:t>
            </a:r>
            <a:r>
              <a:rPr lang="en-US" sz="1400" dirty="0"/>
              <a:t>. </a:t>
            </a:r>
          </a:p>
          <a:p>
            <a:pPr marL="9144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50"/>
              <a:buChar char="●"/>
            </a:pPr>
            <a:r>
              <a:rPr lang="en-US" sz="1400" dirty="0">
                <a:solidFill>
                  <a:schemeClr val="dk2"/>
                </a:solidFill>
              </a:rPr>
              <a:t>Dar de </a:t>
            </a:r>
            <a:r>
              <a:rPr lang="en-US" sz="1400" dirty="0" err="1">
                <a:solidFill>
                  <a:schemeClr val="dk2"/>
                </a:solidFill>
              </a:rPr>
              <a:t>alta</a:t>
            </a:r>
            <a:r>
              <a:rPr lang="en-US" sz="1400" dirty="0">
                <a:solidFill>
                  <a:schemeClr val="dk2"/>
                </a:solidFill>
              </a:rPr>
              <a:t> y  </a:t>
            </a:r>
            <a:r>
              <a:rPr lang="en-US" sz="1400" dirty="0" err="1">
                <a:solidFill>
                  <a:schemeClr val="dk2"/>
                </a:solidFill>
              </a:rPr>
              <a:t>baja</a:t>
            </a:r>
            <a:r>
              <a:rPr lang="en-US" sz="1400" dirty="0">
                <a:solidFill>
                  <a:schemeClr val="dk2"/>
                </a:solidFill>
              </a:rPr>
              <a:t> </a:t>
            </a:r>
            <a:r>
              <a:rPr lang="en-US" sz="1400" dirty="0" err="1">
                <a:solidFill>
                  <a:schemeClr val="dk2"/>
                </a:solidFill>
              </a:rPr>
              <a:t>libros</a:t>
            </a:r>
            <a:r>
              <a:rPr lang="en-US" sz="1400" dirty="0">
                <a:solidFill>
                  <a:schemeClr val="dk2"/>
                </a:solidFill>
              </a:rPr>
              <a:t> del </a:t>
            </a:r>
            <a:r>
              <a:rPr lang="en-US" sz="1400" dirty="0" err="1">
                <a:solidFill>
                  <a:schemeClr val="dk2"/>
                </a:solidFill>
              </a:rPr>
              <a:t>cat</a:t>
            </a:r>
            <a:r>
              <a:rPr lang="en-US" sz="1400" dirty="0" err="1"/>
              <a:t>álogo</a:t>
            </a:r>
            <a:r>
              <a:rPr lang="en-US" sz="1400" dirty="0"/>
              <a:t>.</a:t>
            </a:r>
          </a:p>
          <a:p>
            <a:pPr marL="9144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50"/>
              <a:buChar char="●"/>
            </a:pPr>
            <a:r>
              <a:rPr lang="en-US" sz="1400" dirty="0" err="1">
                <a:solidFill>
                  <a:schemeClr val="dk2"/>
                </a:solidFill>
              </a:rPr>
              <a:t>Recibir</a:t>
            </a:r>
            <a:r>
              <a:rPr lang="en-US" sz="1400" dirty="0">
                <a:solidFill>
                  <a:schemeClr val="dk2"/>
                </a:solidFill>
              </a:rPr>
              <a:t> y </a:t>
            </a:r>
            <a:r>
              <a:rPr lang="en-US" sz="1400" dirty="0" err="1">
                <a:solidFill>
                  <a:schemeClr val="dk2"/>
                </a:solidFill>
              </a:rPr>
              <a:t>regresar</a:t>
            </a:r>
            <a:r>
              <a:rPr lang="en-US" sz="1400" dirty="0">
                <a:solidFill>
                  <a:schemeClr val="dk2"/>
                </a:solidFill>
              </a:rPr>
              <a:t> </a:t>
            </a:r>
            <a:r>
              <a:rPr lang="en-US" sz="1400" dirty="0" err="1">
                <a:solidFill>
                  <a:schemeClr val="dk2"/>
                </a:solidFill>
              </a:rPr>
              <a:t>libros</a:t>
            </a:r>
            <a:r>
              <a:rPr lang="en-US" sz="1400" dirty="0">
                <a:solidFill>
                  <a:schemeClr val="dk2"/>
                </a:solidFill>
              </a:rPr>
              <a:t> </a:t>
            </a:r>
            <a:r>
              <a:rPr lang="en-US" sz="1400" dirty="0" err="1">
                <a:solidFill>
                  <a:schemeClr val="dk2"/>
                </a:solidFill>
              </a:rPr>
              <a:t>en</a:t>
            </a:r>
            <a:r>
              <a:rPr lang="en-US" sz="1400" dirty="0">
                <a:solidFill>
                  <a:schemeClr val="dk2"/>
                </a:solidFill>
              </a:rPr>
              <a:t> </a:t>
            </a:r>
            <a:r>
              <a:rPr lang="en-US" sz="1400" dirty="0" err="1">
                <a:solidFill>
                  <a:schemeClr val="dk2"/>
                </a:solidFill>
              </a:rPr>
              <a:t>préstamos</a:t>
            </a:r>
            <a:r>
              <a:rPr lang="en-US" sz="1400" dirty="0">
                <a:solidFill>
                  <a:schemeClr val="dk2"/>
                </a:solidFill>
              </a:rPr>
              <a:t> de </a:t>
            </a:r>
            <a:r>
              <a:rPr lang="en-US" sz="1400" dirty="0" err="1">
                <a:solidFill>
                  <a:schemeClr val="dk2"/>
                </a:solidFill>
              </a:rPr>
              <a:t>otras</a:t>
            </a:r>
            <a:r>
              <a:rPr lang="en-US" sz="1400" dirty="0">
                <a:solidFill>
                  <a:schemeClr val="dk2"/>
                </a:solidFill>
              </a:rPr>
              <a:t> </a:t>
            </a:r>
            <a:r>
              <a:rPr lang="en-US" sz="1400" dirty="0" err="1">
                <a:solidFill>
                  <a:schemeClr val="dk2"/>
                </a:solidFill>
              </a:rPr>
              <a:t>bibliotecas</a:t>
            </a:r>
            <a:r>
              <a:rPr lang="en-US" sz="1400" dirty="0">
                <a:solidFill>
                  <a:schemeClr val="dk2"/>
                </a:solidFill>
              </a:rPr>
              <a:t>.</a:t>
            </a:r>
          </a:p>
          <a:p>
            <a:pPr marL="9144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50"/>
              <a:buChar char="●"/>
            </a:pPr>
            <a:r>
              <a:rPr lang="en-US" sz="1400" dirty="0" err="1"/>
              <a:t>Consultar</a:t>
            </a:r>
            <a:r>
              <a:rPr lang="en-US" sz="1400" dirty="0"/>
              <a:t> </a:t>
            </a:r>
            <a:r>
              <a:rPr lang="en-US" sz="1400" dirty="0" err="1"/>
              <a:t>el</a:t>
            </a:r>
            <a:r>
              <a:rPr lang="en-US" sz="1400" dirty="0"/>
              <a:t> </a:t>
            </a:r>
            <a:r>
              <a:rPr lang="en-US" sz="1400" dirty="0" err="1"/>
              <a:t>catálogo</a:t>
            </a:r>
            <a:r>
              <a:rPr lang="en-US" sz="1400" dirty="0"/>
              <a:t>.</a:t>
            </a:r>
          </a:p>
          <a:p>
            <a:pPr marL="9144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50"/>
              <a:buChar char="●"/>
            </a:pPr>
            <a:r>
              <a:rPr lang="en-US" sz="1400" dirty="0">
                <a:solidFill>
                  <a:schemeClr val="dk2"/>
                </a:solidFill>
              </a:rPr>
              <a:t>Registrar </a:t>
            </a:r>
            <a:r>
              <a:rPr lang="en-US" sz="1400" dirty="0" err="1">
                <a:solidFill>
                  <a:schemeClr val="dk2"/>
                </a:solidFill>
              </a:rPr>
              <a:t>el</a:t>
            </a:r>
            <a:r>
              <a:rPr lang="en-US" sz="1400" dirty="0">
                <a:solidFill>
                  <a:schemeClr val="dk2"/>
                </a:solidFill>
              </a:rPr>
              <a:t> </a:t>
            </a:r>
            <a:r>
              <a:rPr lang="en-US" sz="1400" dirty="0" err="1">
                <a:solidFill>
                  <a:schemeClr val="dk2"/>
                </a:solidFill>
              </a:rPr>
              <a:t>préstamo</a:t>
            </a:r>
            <a:r>
              <a:rPr lang="en-US" sz="1400" dirty="0">
                <a:solidFill>
                  <a:schemeClr val="dk2"/>
                </a:solidFill>
              </a:rPr>
              <a:t> de un </a:t>
            </a:r>
            <a:r>
              <a:rPr lang="en-US" sz="1400" dirty="0" err="1">
                <a:solidFill>
                  <a:schemeClr val="dk2"/>
                </a:solidFill>
              </a:rPr>
              <a:t>ejemplar</a:t>
            </a:r>
            <a:r>
              <a:rPr lang="en-US" sz="1400" dirty="0">
                <a:solidFill>
                  <a:schemeClr val="dk2"/>
                </a:solidFill>
              </a:rPr>
              <a:t> a un </a:t>
            </a:r>
            <a:r>
              <a:rPr lang="en-US" sz="1400" dirty="0" err="1">
                <a:solidFill>
                  <a:schemeClr val="dk2"/>
                </a:solidFill>
              </a:rPr>
              <a:t>usuario</a:t>
            </a:r>
            <a:r>
              <a:rPr lang="en-US" sz="1400" dirty="0">
                <a:solidFill>
                  <a:schemeClr val="dk2"/>
                </a:solidFill>
              </a:rPr>
              <a:t> o a </a:t>
            </a:r>
            <a:r>
              <a:rPr lang="en-US" sz="1400" dirty="0" err="1">
                <a:solidFill>
                  <a:schemeClr val="dk2"/>
                </a:solidFill>
              </a:rPr>
              <a:t>una</a:t>
            </a:r>
            <a:r>
              <a:rPr lang="en-US" sz="1400" dirty="0">
                <a:solidFill>
                  <a:schemeClr val="dk2"/>
                </a:solidFill>
              </a:rPr>
              <a:t> </a:t>
            </a:r>
            <a:r>
              <a:rPr lang="en-US" sz="1400" dirty="0" err="1">
                <a:solidFill>
                  <a:schemeClr val="dk2"/>
                </a:solidFill>
              </a:rPr>
              <a:t>biblioteca</a:t>
            </a:r>
            <a:r>
              <a:rPr lang="en-US" sz="1400" dirty="0">
                <a:solidFill>
                  <a:schemeClr val="dk2"/>
                </a:solidFill>
              </a:rPr>
              <a:t>.</a:t>
            </a:r>
          </a:p>
          <a:p>
            <a:pPr marL="606425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50"/>
              <a:buNone/>
            </a:pPr>
            <a:endParaRPr lang="en-US" sz="1400" dirty="0"/>
          </a:p>
        </p:txBody>
      </p:sp>
      <p:pic>
        <p:nvPicPr>
          <p:cNvPr id="3" name="Graphic 2" descr="A sleeping cat">
            <a:extLst>
              <a:ext uri="{FF2B5EF4-FFF2-40B4-BE49-F238E27FC236}">
                <a16:creationId xmlns:a16="http://schemas.microsoft.com/office/drawing/2014/main" id="{3B1CB43A-627A-7C07-D18C-BA8CB98B3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93600" y="3734150"/>
            <a:ext cx="1739900" cy="1739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uman brain nerve cells">
            <a:extLst>
              <a:ext uri="{FF2B5EF4-FFF2-40B4-BE49-F238E27FC236}">
                <a16:creationId xmlns:a16="http://schemas.microsoft.com/office/drawing/2014/main" id="{FC98E739-9EA5-EA2C-EA48-FA4C7ED7F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6046" y="492101"/>
            <a:ext cx="5329965" cy="3997474"/>
          </a:xfrm>
          <a:prstGeom prst="rect">
            <a:avLst/>
          </a:prstGeom>
        </p:spPr>
      </p:pic>
      <p:sp>
        <p:nvSpPr>
          <p:cNvPr id="1250" name="Google Shape;1250;p33"/>
          <p:cNvSpPr/>
          <p:nvPr/>
        </p:nvSpPr>
        <p:spPr>
          <a:xfrm>
            <a:off x="4809377" y="-4761"/>
            <a:ext cx="4396959" cy="5138076"/>
          </a:xfrm>
          <a:custGeom>
            <a:avLst/>
            <a:gdLst/>
            <a:ahLst/>
            <a:cxnLst/>
            <a:rect l="l" t="t" r="r" b="b"/>
            <a:pathLst>
              <a:path w="137287" h="160427" extrusionOk="0">
                <a:moveTo>
                  <a:pt x="94439" y="31272"/>
                </a:moveTo>
                <a:cubicBezTo>
                  <a:pt x="98069" y="31272"/>
                  <a:pt x="101636" y="31733"/>
                  <a:pt x="105028" y="33321"/>
                </a:cubicBezTo>
                <a:cubicBezTo>
                  <a:pt x="105688" y="33624"/>
                  <a:pt x="106331" y="33963"/>
                  <a:pt x="106759" y="34578"/>
                </a:cubicBezTo>
                <a:cubicBezTo>
                  <a:pt x="107223" y="35033"/>
                  <a:pt x="107856" y="35221"/>
                  <a:pt x="108383" y="35587"/>
                </a:cubicBezTo>
                <a:cubicBezTo>
                  <a:pt x="110925" y="37317"/>
                  <a:pt x="113075" y="39467"/>
                  <a:pt x="114948" y="41894"/>
                </a:cubicBezTo>
                <a:cubicBezTo>
                  <a:pt x="117723" y="45507"/>
                  <a:pt x="119757" y="49530"/>
                  <a:pt x="121434" y="53741"/>
                </a:cubicBezTo>
                <a:cubicBezTo>
                  <a:pt x="122933" y="57496"/>
                  <a:pt x="124066" y="61359"/>
                  <a:pt x="125020" y="65276"/>
                </a:cubicBezTo>
                <a:cubicBezTo>
                  <a:pt x="125145" y="65793"/>
                  <a:pt x="125101" y="66346"/>
                  <a:pt x="125404" y="66810"/>
                </a:cubicBezTo>
                <a:cubicBezTo>
                  <a:pt x="125493" y="66899"/>
                  <a:pt x="125493" y="67006"/>
                  <a:pt x="125431" y="67113"/>
                </a:cubicBezTo>
                <a:cubicBezTo>
                  <a:pt x="125359" y="67310"/>
                  <a:pt x="125431" y="67461"/>
                  <a:pt x="125556" y="67613"/>
                </a:cubicBezTo>
                <a:cubicBezTo>
                  <a:pt x="126180" y="69201"/>
                  <a:pt x="126555" y="70860"/>
                  <a:pt x="126858" y="72528"/>
                </a:cubicBezTo>
                <a:cubicBezTo>
                  <a:pt x="127491" y="75945"/>
                  <a:pt x="127946" y="79380"/>
                  <a:pt x="128276" y="82832"/>
                </a:cubicBezTo>
                <a:cubicBezTo>
                  <a:pt x="128517" y="85268"/>
                  <a:pt x="128705" y="87712"/>
                  <a:pt x="128838" y="90165"/>
                </a:cubicBezTo>
                <a:cubicBezTo>
                  <a:pt x="128954" y="92431"/>
                  <a:pt x="129008" y="94697"/>
                  <a:pt x="129124" y="96963"/>
                </a:cubicBezTo>
                <a:cubicBezTo>
                  <a:pt x="129160" y="97525"/>
                  <a:pt x="129079" y="98078"/>
                  <a:pt x="128794" y="98587"/>
                </a:cubicBezTo>
                <a:cubicBezTo>
                  <a:pt x="128714" y="99836"/>
                  <a:pt x="128812" y="101093"/>
                  <a:pt x="128642" y="102351"/>
                </a:cubicBezTo>
                <a:cubicBezTo>
                  <a:pt x="128205" y="105652"/>
                  <a:pt x="126662" y="108293"/>
                  <a:pt x="124075" y="110344"/>
                </a:cubicBezTo>
                <a:cubicBezTo>
                  <a:pt x="121943" y="112031"/>
                  <a:pt x="119489" y="113074"/>
                  <a:pt x="116920" y="113850"/>
                </a:cubicBezTo>
                <a:cubicBezTo>
                  <a:pt x="114119" y="114689"/>
                  <a:pt x="111255" y="115162"/>
                  <a:pt x="108356" y="115492"/>
                </a:cubicBezTo>
                <a:cubicBezTo>
                  <a:pt x="104964" y="115882"/>
                  <a:pt x="101561" y="115994"/>
                  <a:pt x="98157" y="115994"/>
                </a:cubicBezTo>
                <a:cubicBezTo>
                  <a:pt x="96028" y="115994"/>
                  <a:pt x="93899" y="115950"/>
                  <a:pt x="91772" y="115902"/>
                </a:cubicBezTo>
                <a:cubicBezTo>
                  <a:pt x="89015" y="115831"/>
                  <a:pt x="86267" y="115635"/>
                  <a:pt x="83520" y="115438"/>
                </a:cubicBezTo>
                <a:cubicBezTo>
                  <a:pt x="80701" y="115224"/>
                  <a:pt x="77881" y="114948"/>
                  <a:pt x="75062" y="114689"/>
                </a:cubicBezTo>
                <a:cubicBezTo>
                  <a:pt x="73251" y="114528"/>
                  <a:pt x="71440" y="114341"/>
                  <a:pt x="69630" y="114189"/>
                </a:cubicBezTo>
                <a:cubicBezTo>
                  <a:pt x="69340" y="114161"/>
                  <a:pt x="69062" y="114010"/>
                  <a:pt x="68768" y="114010"/>
                </a:cubicBezTo>
                <a:cubicBezTo>
                  <a:pt x="68691" y="114010"/>
                  <a:pt x="68612" y="114021"/>
                  <a:pt x="68532" y="114047"/>
                </a:cubicBezTo>
                <a:cubicBezTo>
                  <a:pt x="68149" y="114190"/>
                  <a:pt x="67755" y="114236"/>
                  <a:pt x="67361" y="114236"/>
                </a:cubicBezTo>
                <a:cubicBezTo>
                  <a:pt x="66874" y="114236"/>
                  <a:pt x="66387" y="114166"/>
                  <a:pt x="65918" y="114127"/>
                </a:cubicBezTo>
                <a:cubicBezTo>
                  <a:pt x="61725" y="113761"/>
                  <a:pt x="57533" y="113271"/>
                  <a:pt x="53340" y="112887"/>
                </a:cubicBezTo>
                <a:cubicBezTo>
                  <a:pt x="50735" y="112655"/>
                  <a:pt x="48130" y="112432"/>
                  <a:pt x="45525" y="112245"/>
                </a:cubicBezTo>
                <a:cubicBezTo>
                  <a:pt x="42483" y="112039"/>
                  <a:pt x="39441" y="112039"/>
                  <a:pt x="36399" y="111932"/>
                </a:cubicBezTo>
                <a:cubicBezTo>
                  <a:pt x="31010" y="111745"/>
                  <a:pt x="25774" y="110817"/>
                  <a:pt x="20956" y="108212"/>
                </a:cubicBezTo>
                <a:cubicBezTo>
                  <a:pt x="17682" y="106446"/>
                  <a:pt x="14944" y="104064"/>
                  <a:pt x="12749" y="101058"/>
                </a:cubicBezTo>
                <a:cubicBezTo>
                  <a:pt x="9395" y="96463"/>
                  <a:pt x="7655" y="91227"/>
                  <a:pt x="6567" y="85723"/>
                </a:cubicBezTo>
                <a:cubicBezTo>
                  <a:pt x="5853" y="82101"/>
                  <a:pt x="5434" y="78452"/>
                  <a:pt x="5228" y="74768"/>
                </a:cubicBezTo>
                <a:cubicBezTo>
                  <a:pt x="5166" y="73643"/>
                  <a:pt x="5148" y="72519"/>
                  <a:pt x="5068" y="71404"/>
                </a:cubicBezTo>
                <a:cubicBezTo>
                  <a:pt x="5318" y="70236"/>
                  <a:pt x="5175" y="69040"/>
                  <a:pt x="5211" y="67863"/>
                </a:cubicBezTo>
                <a:cubicBezTo>
                  <a:pt x="5211" y="67765"/>
                  <a:pt x="5237" y="67675"/>
                  <a:pt x="5300" y="67595"/>
                </a:cubicBezTo>
                <a:cubicBezTo>
                  <a:pt x="5300" y="66096"/>
                  <a:pt x="5300" y="64607"/>
                  <a:pt x="5550" y="63126"/>
                </a:cubicBezTo>
                <a:cubicBezTo>
                  <a:pt x="6031" y="60324"/>
                  <a:pt x="7218" y="57835"/>
                  <a:pt x="8904" y="55578"/>
                </a:cubicBezTo>
                <a:cubicBezTo>
                  <a:pt x="10813" y="53027"/>
                  <a:pt x="13186" y="50966"/>
                  <a:pt x="15800" y="49155"/>
                </a:cubicBezTo>
                <a:cubicBezTo>
                  <a:pt x="19913" y="46310"/>
                  <a:pt x="24400" y="44195"/>
                  <a:pt x="29057" y="42411"/>
                </a:cubicBezTo>
                <a:cubicBezTo>
                  <a:pt x="34891" y="40163"/>
                  <a:pt x="40904" y="38495"/>
                  <a:pt x="46997" y="37112"/>
                </a:cubicBezTo>
                <a:cubicBezTo>
                  <a:pt x="50405" y="36336"/>
                  <a:pt x="53839" y="35685"/>
                  <a:pt x="57283" y="35060"/>
                </a:cubicBezTo>
                <a:cubicBezTo>
                  <a:pt x="57368" y="35046"/>
                  <a:pt x="57455" y="35043"/>
                  <a:pt x="57543" y="35043"/>
                </a:cubicBezTo>
                <a:cubicBezTo>
                  <a:pt x="57625" y="35043"/>
                  <a:pt x="57707" y="35046"/>
                  <a:pt x="57789" y="35046"/>
                </a:cubicBezTo>
                <a:cubicBezTo>
                  <a:pt x="58018" y="35046"/>
                  <a:pt x="58243" y="35024"/>
                  <a:pt x="58443" y="34855"/>
                </a:cubicBezTo>
                <a:cubicBezTo>
                  <a:pt x="58585" y="34739"/>
                  <a:pt x="58764" y="34766"/>
                  <a:pt x="58924" y="34703"/>
                </a:cubicBezTo>
                <a:cubicBezTo>
                  <a:pt x="59156" y="34703"/>
                  <a:pt x="59361" y="34623"/>
                  <a:pt x="59575" y="34552"/>
                </a:cubicBezTo>
                <a:cubicBezTo>
                  <a:pt x="62600" y="33713"/>
                  <a:pt x="65713" y="33454"/>
                  <a:pt x="68809" y="33053"/>
                </a:cubicBezTo>
                <a:cubicBezTo>
                  <a:pt x="71690" y="32678"/>
                  <a:pt x="74581" y="32402"/>
                  <a:pt x="77480" y="32143"/>
                </a:cubicBezTo>
                <a:cubicBezTo>
                  <a:pt x="79229" y="31991"/>
                  <a:pt x="80995" y="31902"/>
                  <a:pt x="82743" y="31759"/>
                </a:cubicBezTo>
                <a:cubicBezTo>
                  <a:pt x="85777" y="31519"/>
                  <a:pt x="88819" y="31492"/>
                  <a:pt x="91861" y="31340"/>
                </a:cubicBezTo>
                <a:cubicBezTo>
                  <a:pt x="92723" y="31298"/>
                  <a:pt x="93583" y="31272"/>
                  <a:pt x="94439" y="31272"/>
                </a:cubicBezTo>
                <a:close/>
                <a:moveTo>
                  <a:pt x="1" y="1"/>
                </a:moveTo>
                <a:lnTo>
                  <a:pt x="1" y="160427"/>
                </a:lnTo>
                <a:lnTo>
                  <a:pt x="137090" y="160427"/>
                </a:lnTo>
                <a:lnTo>
                  <a:pt x="137090" y="148080"/>
                </a:lnTo>
                <a:cubicBezTo>
                  <a:pt x="137162" y="148036"/>
                  <a:pt x="137224" y="147973"/>
                  <a:pt x="137287" y="147902"/>
                </a:cubicBezTo>
                <a:lnTo>
                  <a:pt x="137287" y="3863"/>
                </a:lnTo>
                <a:cubicBezTo>
                  <a:pt x="137224" y="3783"/>
                  <a:pt x="137162" y="3730"/>
                  <a:pt x="137090" y="3676"/>
                </a:cubicBezTo>
                <a:lnTo>
                  <a:pt x="13709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33"/>
          <p:cNvSpPr/>
          <p:nvPr/>
        </p:nvSpPr>
        <p:spPr>
          <a:xfrm>
            <a:off x="5832085" y="309"/>
            <a:ext cx="3312092" cy="184895"/>
          </a:xfrm>
          <a:custGeom>
            <a:avLst/>
            <a:gdLst/>
            <a:ahLst/>
            <a:cxnLst/>
            <a:rect l="l" t="t" r="r" b="b"/>
            <a:pathLst>
              <a:path w="103414" h="5773" extrusionOk="0">
                <a:moveTo>
                  <a:pt x="1" y="1"/>
                </a:moveTo>
                <a:cubicBezTo>
                  <a:pt x="126" y="117"/>
                  <a:pt x="286" y="125"/>
                  <a:pt x="447" y="134"/>
                </a:cubicBezTo>
                <a:cubicBezTo>
                  <a:pt x="2686" y="348"/>
                  <a:pt x="4925" y="572"/>
                  <a:pt x="7156" y="777"/>
                </a:cubicBezTo>
                <a:cubicBezTo>
                  <a:pt x="11465" y="1187"/>
                  <a:pt x="15764" y="1749"/>
                  <a:pt x="20055" y="2284"/>
                </a:cubicBezTo>
                <a:cubicBezTo>
                  <a:pt x="24775" y="2882"/>
                  <a:pt x="29494" y="3507"/>
                  <a:pt x="34213" y="4051"/>
                </a:cubicBezTo>
                <a:cubicBezTo>
                  <a:pt x="38602" y="4559"/>
                  <a:pt x="42991" y="4970"/>
                  <a:pt x="47398" y="5255"/>
                </a:cubicBezTo>
                <a:cubicBezTo>
                  <a:pt x="52064" y="5567"/>
                  <a:pt x="56748" y="5728"/>
                  <a:pt x="61422" y="5764"/>
                </a:cubicBezTo>
                <a:cubicBezTo>
                  <a:pt x="62036" y="5770"/>
                  <a:pt x="62649" y="5773"/>
                  <a:pt x="63262" y="5773"/>
                </a:cubicBezTo>
                <a:cubicBezTo>
                  <a:pt x="67868" y="5773"/>
                  <a:pt x="72472" y="5606"/>
                  <a:pt x="77070" y="5425"/>
                </a:cubicBezTo>
                <a:cubicBezTo>
                  <a:pt x="79077" y="5344"/>
                  <a:pt x="81075" y="5210"/>
                  <a:pt x="83083" y="5094"/>
                </a:cubicBezTo>
                <a:cubicBezTo>
                  <a:pt x="86312" y="4898"/>
                  <a:pt x="89542" y="4702"/>
                  <a:pt x="92771" y="4497"/>
                </a:cubicBezTo>
                <a:cubicBezTo>
                  <a:pt x="94876" y="4363"/>
                  <a:pt x="96982" y="4185"/>
                  <a:pt x="99096" y="4077"/>
                </a:cubicBezTo>
                <a:cubicBezTo>
                  <a:pt x="100338" y="4016"/>
                  <a:pt x="101581" y="3841"/>
                  <a:pt x="102829" y="3841"/>
                </a:cubicBezTo>
                <a:cubicBezTo>
                  <a:pt x="103024" y="3841"/>
                  <a:pt x="103219" y="3845"/>
                  <a:pt x="103414" y="3854"/>
                </a:cubicBezTo>
                <a:lnTo>
                  <a:pt x="10341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33"/>
          <p:cNvSpPr/>
          <p:nvPr/>
        </p:nvSpPr>
        <p:spPr>
          <a:xfrm>
            <a:off x="4837792" y="2164919"/>
            <a:ext cx="2104367" cy="1621873"/>
          </a:xfrm>
          <a:custGeom>
            <a:avLst/>
            <a:gdLst/>
            <a:ahLst/>
            <a:cxnLst/>
            <a:rect l="l" t="t" r="r" b="b"/>
            <a:pathLst>
              <a:path w="65705" h="50640" extrusionOk="0">
                <a:moveTo>
                  <a:pt x="2472" y="0"/>
                </a:moveTo>
                <a:cubicBezTo>
                  <a:pt x="2293" y="54"/>
                  <a:pt x="2240" y="214"/>
                  <a:pt x="2169" y="357"/>
                </a:cubicBezTo>
                <a:cubicBezTo>
                  <a:pt x="759" y="3301"/>
                  <a:pt x="1" y="6370"/>
                  <a:pt x="331" y="9661"/>
                </a:cubicBezTo>
                <a:cubicBezTo>
                  <a:pt x="438" y="10705"/>
                  <a:pt x="643" y="11722"/>
                  <a:pt x="857" y="12739"/>
                </a:cubicBezTo>
                <a:cubicBezTo>
                  <a:pt x="1972" y="17940"/>
                  <a:pt x="3284" y="23088"/>
                  <a:pt x="5157" y="28074"/>
                </a:cubicBezTo>
                <a:cubicBezTo>
                  <a:pt x="6754" y="32321"/>
                  <a:pt x="8699" y="36380"/>
                  <a:pt x="11429" y="40037"/>
                </a:cubicBezTo>
                <a:cubicBezTo>
                  <a:pt x="15862" y="45970"/>
                  <a:pt x="21706" y="49520"/>
                  <a:pt x="29101" y="50404"/>
                </a:cubicBezTo>
                <a:cubicBezTo>
                  <a:pt x="30455" y="50563"/>
                  <a:pt x="31807" y="50639"/>
                  <a:pt x="33155" y="50639"/>
                </a:cubicBezTo>
                <a:cubicBezTo>
                  <a:pt x="35726" y="50639"/>
                  <a:pt x="38287" y="50363"/>
                  <a:pt x="40832" y="49859"/>
                </a:cubicBezTo>
                <a:cubicBezTo>
                  <a:pt x="45998" y="48842"/>
                  <a:pt x="51216" y="48147"/>
                  <a:pt x="56444" y="47567"/>
                </a:cubicBezTo>
                <a:cubicBezTo>
                  <a:pt x="59317" y="47255"/>
                  <a:pt x="62189" y="47005"/>
                  <a:pt x="65062" y="46719"/>
                </a:cubicBezTo>
                <a:cubicBezTo>
                  <a:pt x="65312" y="46701"/>
                  <a:pt x="65544" y="46675"/>
                  <a:pt x="65704" y="46452"/>
                </a:cubicBezTo>
                <a:cubicBezTo>
                  <a:pt x="64509" y="46336"/>
                  <a:pt x="63313" y="46220"/>
                  <a:pt x="62118" y="46095"/>
                </a:cubicBezTo>
                <a:cubicBezTo>
                  <a:pt x="59326" y="45809"/>
                  <a:pt x="56533" y="45533"/>
                  <a:pt x="53741" y="45238"/>
                </a:cubicBezTo>
                <a:cubicBezTo>
                  <a:pt x="50476" y="44899"/>
                  <a:pt x="47202" y="44605"/>
                  <a:pt x="43919" y="44364"/>
                </a:cubicBezTo>
                <a:cubicBezTo>
                  <a:pt x="40538" y="44114"/>
                  <a:pt x="37139" y="44043"/>
                  <a:pt x="33749" y="43981"/>
                </a:cubicBezTo>
                <a:cubicBezTo>
                  <a:pt x="30421" y="43918"/>
                  <a:pt x="27139" y="43472"/>
                  <a:pt x="23936" y="42562"/>
                </a:cubicBezTo>
                <a:cubicBezTo>
                  <a:pt x="17727" y="40796"/>
                  <a:pt x="12758" y="37325"/>
                  <a:pt x="9252" y="31857"/>
                </a:cubicBezTo>
                <a:cubicBezTo>
                  <a:pt x="7334" y="28859"/>
                  <a:pt x="6014" y="25594"/>
                  <a:pt x="5068" y="22178"/>
                </a:cubicBezTo>
                <a:cubicBezTo>
                  <a:pt x="3409" y="16201"/>
                  <a:pt x="2793" y="10063"/>
                  <a:pt x="2597" y="3881"/>
                </a:cubicBezTo>
                <a:cubicBezTo>
                  <a:pt x="2436" y="2650"/>
                  <a:pt x="2650" y="1410"/>
                  <a:pt x="2490" y="178"/>
                </a:cubicBezTo>
                <a:cubicBezTo>
                  <a:pt x="2481" y="116"/>
                  <a:pt x="2472" y="62"/>
                  <a:pt x="247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33"/>
          <p:cNvSpPr/>
          <p:nvPr/>
        </p:nvSpPr>
        <p:spPr>
          <a:xfrm>
            <a:off x="6618969" y="864507"/>
            <a:ext cx="1556344" cy="251832"/>
          </a:xfrm>
          <a:custGeom>
            <a:avLst/>
            <a:gdLst/>
            <a:ahLst/>
            <a:cxnLst/>
            <a:rect l="l" t="t" r="r" b="b"/>
            <a:pathLst>
              <a:path w="48594" h="7863" extrusionOk="0">
                <a:moveTo>
                  <a:pt x="31211" y="0"/>
                </a:moveTo>
                <a:cubicBezTo>
                  <a:pt x="30961" y="0"/>
                  <a:pt x="30710" y="4"/>
                  <a:pt x="30457" y="13"/>
                </a:cubicBezTo>
                <a:cubicBezTo>
                  <a:pt x="28280" y="84"/>
                  <a:pt x="26166" y="539"/>
                  <a:pt x="24052" y="1012"/>
                </a:cubicBezTo>
                <a:cubicBezTo>
                  <a:pt x="16157" y="2778"/>
                  <a:pt x="8368" y="4964"/>
                  <a:pt x="696" y="7533"/>
                </a:cubicBezTo>
                <a:cubicBezTo>
                  <a:pt x="447" y="7613"/>
                  <a:pt x="197" y="7676"/>
                  <a:pt x="1" y="7863"/>
                </a:cubicBezTo>
                <a:lnTo>
                  <a:pt x="464" y="7836"/>
                </a:lnTo>
                <a:cubicBezTo>
                  <a:pt x="625" y="7738"/>
                  <a:pt x="812" y="7827"/>
                  <a:pt x="964" y="7729"/>
                </a:cubicBezTo>
                <a:cubicBezTo>
                  <a:pt x="1098" y="7711"/>
                  <a:pt x="1232" y="7702"/>
                  <a:pt x="1365" y="7685"/>
                </a:cubicBezTo>
                <a:cubicBezTo>
                  <a:pt x="5157" y="7051"/>
                  <a:pt x="8975" y="6561"/>
                  <a:pt x="12793" y="6132"/>
                </a:cubicBezTo>
                <a:cubicBezTo>
                  <a:pt x="16112" y="5767"/>
                  <a:pt x="19439" y="5472"/>
                  <a:pt x="22776" y="5240"/>
                </a:cubicBezTo>
                <a:cubicBezTo>
                  <a:pt x="27522" y="4901"/>
                  <a:pt x="32277" y="4687"/>
                  <a:pt x="37032" y="4687"/>
                </a:cubicBezTo>
                <a:cubicBezTo>
                  <a:pt x="41037" y="4687"/>
                  <a:pt x="44811" y="5615"/>
                  <a:pt x="48317" y="7586"/>
                </a:cubicBezTo>
                <a:cubicBezTo>
                  <a:pt x="48593" y="7310"/>
                  <a:pt x="48263" y="7221"/>
                  <a:pt x="48147" y="7114"/>
                </a:cubicBezTo>
                <a:cubicBezTo>
                  <a:pt x="46881" y="5945"/>
                  <a:pt x="45534" y="4901"/>
                  <a:pt x="44097" y="3965"/>
                </a:cubicBezTo>
                <a:cubicBezTo>
                  <a:pt x="40151" y="1416"/>
                  <a:pt x="35884" y="0"/>
                  <a:pt x="3121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4" name="Google Shape;1254;p33"/>
          <p:cNvGrpSpPr/>
          <p:nvPr/>
        </p:nvGrpSpPr>
        <p:grpSpPr>
          <a:xfrm>
            <a:off x="7545963" y="4067752"/>
            <a:ext cx="884931" cy="536356"/>
            <a:chOff x="7867315" y="323427"/>
            <a:chExt cx="884931" cy="536356"/>
          </a:xfrm>
        </p:grpSpPr>
        <p:grpSp>
          <p:nvGrpSpPr>
            <p:cNvPr id="1255" name="Google Shape;1255;p33"/>
            <p:cNvGrpSpPr/>
            <p:nvPr/>
          </p:nvGrpSpPr>
          <p:grpSpPr>
            <a:xfrm flipH="1">
              <a:off x="7867315" y="323427"/>
              <a:ext cx="536838" cy="536356"/>
              <a:chOff x="3285550" y="1349075"/>
              <a:chExt cx="496475" cy="496075"/>
            </a:xfrm>
          </p:grpSpPr>
          <p:sp>
            <p:nvSpPr>
              <p:cNvPr id="1256" name="Google Shape;1256;p33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33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33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33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33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33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33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33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33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33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33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33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33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33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33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33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2" name="Google Shape;1272;p33"/>
            <p:cNvGrpSpPr/>
            <p:nvPr/>
          </p:nvGrpSpPr>
          <p:grpSpPr>
            <a:xfrm flipH="1">
              <a:off x="8215408" y="323427"/>
              <a:ext cx="536838" cy="536356"/>
              <a:chOff x="3285550" y="1349075"/>
              <a:chExt cx="496475" cy="496075"/>
            </a:xfrm>
          </p:grpSpPr>
          <p:sp>
            <p:nvSpPr>
              <p:cNvPr id="1273" name="Google Shape;1273;p33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33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33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33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33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33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33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33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33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33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33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33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33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33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33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33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89" name="Google Shape;1289;p33"/>
          <p:cNvSpPr/>
          <p:nvPr/>
        </p:nvSpPr>
        <p:spPr>
          <a:xfrm>
            <a:off x="6417028" y="399675"/>
            <a:ext cx="279600" cy="27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0" name="Google Shape;1290;p33"/>
          <p:cNvSpPr/>
          <p:nvPr/>
        </p:nvSpPr>
        <p:spPr>
          <a:xfrm>
            <a:off x="5470025" y="4227225"/>
            <a:ext cx="377100" cy="377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1" name="Google Shape;1291;p33"/>
          <p:cNvGrpSpPr/>
          <p:nvPr/>
        </p:nvGrpSpPr>
        <p:grpSpPr>
          <a:xfrm rot="-3600263">
            <a:off x="4310430" y="3392718"/>
            <a:ext cx="350072" cy="697952"/>
            <a:chOff x="6299050" y="981775"/>
            <a:chExt cx="582600" cy="1161550"/>
          </a:xfrm>
        </p:grpSpPr>
        <p:sp>
          <p:nvSpPr>
            <p:cNvPr id="1292" name="Google Shape;1292;p33"/>
            <p:cNvSpPr/>
            <p:nvPr/>
          </p:nvSpPr>
          <p:spPr>
            <a:xfrm>
              <a:off x="6299050" y="1639325"/>
              <a:ext cx="582600" cy="504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3"/>
            <p:cNvSpPr/>
            <p:nvPr/>
          </p:nvSpPr>
          <p:spPr>
            <a:xfrm>
              <a:off x="6299050" y="981775"/>
              <a:ext cx="582600" cy="5040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3"/>
            <p:cNvSpPr/>
            <p:nvPr/>
          </p:nvSpPr>
          <p:spPr>
            <a:xfrm>
              <a:off x="6299050" y="1311425"/>
              <a:ext cx="582600" cy="5040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5" name="Google Shape;1295;p33"/>
          <p:cNvSpPr/>
          <p:nvPr/>
        </p:nvSpPr>
        <p:spPr>
          <a:xfrm>
            <a:off x="4700650" y="4735030"/>
            <a:ext cx="4443527" cy="408223"/>
          </a:xfrm>
          <a:custGeom>
            <a:avLst/>
            <a:gdLst/>
            <a:ahLst/>
            <a:cxnLst/>
            <a:rect l="l" t="t" r="r" b="b"/>
            <a:pathLst>
              <a:path w="138741" h="12746" extrusionOk="0">
                <a:moveTo>
                  <a:pt x="137154" y="1"/>
                </a:moveTo>
                <a:cubicBezTo>
                  <a:pt x="135649" y="1"/>
                  <a:pt x="134156" y="160"/>
                  <a:pt x="132683" y="470"/>
                </a:cubicBezTo>
                <a:cubicBezTo>
                  <a:pt x="128107" y="1443"/>
                  <a:pt x="123548" y="2460"/>
                  <a:pt x="118936" y="3191"/>
                </a:cubicBezTo>
                <a:cubicBezTo>
                  <a:pt x="114841" y="3833"/>
                  <a:pt x="110738" y="4395"/>
                  <a:pt x="106625" y="4859"/>
                </a:cubicBezTo>
                <a:cubicBezTo>
                  <a:pt x="103065" y="5261"/>
                  <a:pt x="99497" y="5582"/>
                  <a:pt x="95929" y="5885"/>
                </a:cubicBezTo>
                <a:cubicBezTo>
                  <a:pt x="91584" y="6251"/>
                  <a:pt x="87240" y="6528"/>
                  <a:pt x="82886" y="6768"/>
                </a:cubicBezTo>
                <a:cubicBezTo>
                  <a:pt x="79228" y="6974"/>
                  <a:pt x="75562" y="7134"/>
                  <a:pt x="71904" y="7241"/>
                </a:cubicBezTo>
                <a:cubicBezTo>
                  <a:pt x="66935" y="7384"/>
                  <a:pt x="61957" y="7500"/>
                  <a:pt x="56979" y="7553"/>
                </a:cubicBezTo>
                <a:cubicBezTo>
                  <a:pt x="54263" y="7586"/>
                  <a:pt x="51545" y="7605"/>
                  <a:pt x="48827" y="7605"/>
                </a:cubicBezTo>
                <a:cubicBezTo>
                  <a:pt x="45555" y="7605"/>
                  <a:pt x="42282" y="7577"/>
                  <a:pt x="39012" y="7509"/>
                </a:cubicBezTo>
                <a:cubicBezTo>
                  <a:pt x="37892" y="7484"/>
                  <a:pt x="36771" y="7471"/>
                  <a:pt x="35651" y="7471"/>
                </a:cubicBezTo>
                <a:cubicBezTo>
                  <a:pt x="31636" y="7471"/>
                  <a:pt x="27625" y="7627"/>
                  <a:pt x="23615" y="7892"/>
                </a:cubicBezTo>
                <a:cubicBezTo>
                  <a:pt x="18860" y="8205"/>
                  <a:pt x="14140" y="8740"/>
                  <a:pt x="9475" y="9695"/>
                </a:cubicBezTo>
                <a:cubicBezTo>
                  <a:pt x="6513" y="10292"/>
                  <a:pt x="3596" y="11059"/>
                  <a:pt x="812" y="12273"/>
                </a:cubicBezTo>
                <a:cubicBezTo>
                  <a:pt x="527" y="12398"/>
                  <a:pt x="197" y="12451"/>
                  <a:pt x="1" y="12746"/>
                </a:cubicBezTo>
                <a:lnTo>
                  <a:pt x="138741" y="12746"/>
                </a:lnTo>
                <a:lnTo>
                  <a:pt x="138741" y="60"/>
                </a:lnTo>
                <a:cubicBezTo>
                  <a:pt x="138210" y="20"/>
                  <a:pt x="137681" y="1"/>
                  <a:pt x="13715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6" name="Google Shape;1296;p33"/>
          <p:cNvSpPr/>
          <p:nvPr/>
        </p:nvSpPr>
        <p:spPr>
          <a:xfrm>
            <a:off x="8767310" y="2160916"/>
            <a:ext cx="206001" cy="996600"/>
          </a:xfrm>
          <a:custGeom>
            <a:avLst/>
            <a:gdLst/>
            <a:ahLst/>
            <a:cxnLst/>
            <a:rect l="l" t="t" r="r" b="b"/>
            <a:pathLst>
              <a:path w="6432" h="31117" extrusionOk="0">
                <a:moveTo>
                  <a:pt x="98" y="0"/>
                </a:moveTo>
                <a:cubicBezTo>
                  <a:pt x="89" y="18"/>
                  <a:pt x="71" y="72"/>
                  <a:pt x="71" y="72"/>
                </a:cubicBezTo>
                <a:cubicBezTo>
                  <a:pt x="153" y="101"/>
                  <a:pt x="0" y="149"/>
                  <a:pt x="8" y="149"/>
                </a:cubicBezTo>
                <a:cubicBezTo>
                  <a:pt x="9" y="149"/>
                  <a:pt x="18" y="147"/>
                  <a:pt x="36" y="143"/>
                </a:cubicBezTo>
                <a:cubicBezTo>
                  <a:pt x="865" y="4122"/>
                  <a:pt x="1525" y="8127"/>
                  <a:pt x="2016" y="12159"/>
                </a:cubicBezTo>
                <a:cubicBezTo>
                  <a:pt x="2533" y="16352"/>
                  <a:pt x="2872" y="20563"/>
                  <a:pt x="3069" y="24783"/>
                </a:cubicBezTo>
                <a:cubicBezTo>
                  <a:pt x="3167" y="26888"/>
                  <a:pt x="3211" y="29002"/>
                  <a:pt x="3274" y="31117"/>
                </a:cubicBezTo>
                <a:cubicBezTo>
                  <a:pt x="3488" y="30992"/>
                  <a:pt x="3622" y="30787"/>
                  <a:pt x="3765" y="30599"/>
                </a:cubicBezTo>
                <a:cubicBezTo>
                  <a:pt x="5781" y="27860"/>
                  <a:pt x="6432" y="24783"/>
                  <a:pt x="5888" y="21482"/>
                </a:cubicBezTo>
                <a:cubicBezTo>
                  <a:pt x="5272" y="17762"/>
                  <a:pt x="4327" y="14113"/>
                  <a:pt x="3363" y="10473"/>
                </a:cubicBezTo>
                <a:cubicBezTo>
                  <a:pt x="2489" y="7146"/>
                  <a:pt x="1508" y="3845"/>
                  <a:pt x="401" y="589"/>
                </a:cubicBezTo>
                <a:cubicBezTo>
                  <a:pt x="330" y="375"/>
                  <a:pt x="321" y="134"/>
                  <a:pt x="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7" name="Google Shape;1297;p33"/>
          <p:cNvSpPr/>
          <p:nvPr/>
        </p:nvSpPr>
        <p:spPr>
          <a:xfrm>
            <a:off x="8763563" y="2139746"/>
            <a:ext cx="5188" cy="9768"/>
          </a:xfrm>
          <a:custGeom>
            <a:avLst/>
            <a:gdLst/>
            <a:ahLst/>
            <a:cxnLst/>
            <a:rect l="l" t="t" r="r" b="b"/>
            <a:pathLst>
              <a:path w="162" h="305" extrusionOk="0">
                <a:moveTo>
                  <a:pt x="1" y="1"/>
                </a:moveTo>
                <a:lnTo>
                  <a:pt x="1" y="1"/>
                </a:lnTo>
                <a:cubicBezTo>
                  <a:pt x="10" y="99"/>
                  <a:pt x="19" y="197"/>
                  <a:pt x="28" y="304"/>
                </a:cubicBezTo>
                <a:cubicBezTo>
                  <a:pt x="161" y="188"/>
                  <a:pt x="63" y="99"/>
                  <a:pt x="1" y="1"/>
                </a:cubicBezTo>
                <a:close/>
              </a:path>
            </a:pathLst>
          </a:custGeom>
          <a:solidFill>
            <a:srgbClr val="6D33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" name="Google Shape;1298;p33"/>
          <p:cNvSpPr/>
          <p:nvPr/>
        </p:nvSpPr>
        <p:spPr>
          <a:xfrm>
            <a:off x="4914369" y="2170620"/>
            <a:ext cx="8615" cy="118598"/>
          </a:xfrm>
          <a:custGeom>
            <a:avLst/>
            <a:gdLst/>
            <a:ahLst/>
            <a:cxnLst/>
            <a:rect l="l" t="t" r="r" b="b"/>
            <a:pathLst>
              <a:path w="269" h="3703" extrusionOk="0">
                <a:moveTo>
                  <a:pt x="99" y="0"/>
                </a:moveTo>
                <a:cubicBezTo>
                  <a:pt x="45" y="1232"/>
                  <a:pt x="1" y="2472"/>
                  <a:pt x="206" y="3703"/>
                </a:cubicBezTo>
                <a:cubicBezTo>
                  <a:pt x="268" y="2463"/>
                  <a:pt x="268" y="1232"/>
                  <a:pt x="99" y="0"/>
                </a:cubicBezTo>
                <a:close/>
              </a:path>
            </a:pathLst>
          </a:custGeom>
          <a:solidFill>
            <a:srgbClr val="C4B0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9" name="Google Shape;1299;p33"/>
          <p:cNvSpPr/>
          <p:nvPr/>
        </p:nvSpPr>
        <p:spPr>
          <a:xfrm>
            <a:off x="6633830" y="1111087"/>
            <a:ext cx="16014" cy="5253"/>
          </a:xfrm>
          <a:custGeom>
            <a:avLst/>
            <a:gdLst/>
            <a:ahLst/>
            <a:cxnLst/>
            <a:rect l="l" t="t" r="r" b="b"/>
            <a:pathLst>
              <a:path w="500" h="164" extrusionOk="0">
                <a:moveTo>
                  <a:pt x="329" y="0"/>
                </a:moveTo>
                <a:cubicBezTo>
                  <a:pt x="211" y="0"/>
                  <a:pt x="104" y="46"/>
                  <a:pt x="0" y="137"/>
                </a:cubicBezTo>
                <a:cubicBezTo>
                  <a:pt x="57" y="155"/>
                  <a:pt x="111" y="164"/>
                  <a:pt x="162" y="164"/>
                </a:cubicBezTo>
                <a:cubicBezTo>
                  <a:pt x="288" y="164"/>
                  <a:pt x="398" y="113"/>
                  <a:pt x="500" y="30"/>
                </a:cubicBezTo>
                <a:cubicBezTo>
                  <a:pt x="440" y="10"/>
                  <a:pt x="383" y="0"/>
                  <a:pt x="329" y="0"/>
                </a:cubicBezTo>
                <a:close/>
              </a:path>
            </a:pathLst>
          </a:custGeom>
          <a:solidFill>
            <a:srgbClr val="C4B0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33"/>
          <p:cNvSpPr txBox="1">
            <a:spLocks noGrp="1"/>
          </p:cNvSpPr>
          <p:nvPr>
            <p:ph type="title"/>
          </p:nvPr>
        </p:nvSpPr>
        <p:spPr>
          <a:xfrm>
            <a:off x="410521" y="2771364"/>
            <a:ext cx="3685202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ANÁLISIS DEL PROBLEMA</a:t>
            </a:r>
            <a:endParaRPr dirty="0"/>
          </a:p>
        </p:txBody>
      </p:sp>
      <p:sp>
        <p:nvSpPr>
          <p:cNvPr id="1301" name="Google Shape;1301;p33"/>
          <p:cNvSpPr txBox="1">
            <a:spLocks noGrp="1"/>
          </p:cNvSpPr>
          <p:nvPr>
            <p:ph type="title" idx="2"/>
          </p:nvPr>
        </p:nvSpPr>
        <p:spPr>
          <a:xfrm>
            <a:off x="1662150" y="1244538"/>
            <a:ext cx="914400" cy="1062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1303" name="Google Shape;1303;p33"/>
          <p:cNvGrpSpPr/>
          <p:nvPr/>
        </p:nvGrpSpPr>
        <p:grpSpPr>
          <a:xfrm>
            <a:off x="4214808" y="539457"/>
            <a:ext cx="541307" cy="540920"/>
            <a:chOff x="3285550" y="1349075"/>
            <a:chExt cx="496475" cy="496075"/>
          </a:xfrm>
        </p:grpSpPr>
        <p:sp>
          <p:nvSpPr>
            <p:cNvPr id="1304" name="Google Shape;1304;p33"/>
            <p:cNvSpPr/>
            <p:nvPr/>
          </p:nvSpPr>
          <p:spPr>
            <a:xfrm>
              <a:off x="3335950" y="1428050"/>
              <a:ext cx="381400" cy="321350"/>
            </a:xfrm>
            <a:custGeom>
              <a:avLst/>
              <a:gdLst/>
              <a:ahLst/>
              <a:cxnLst/>
              <a:rect l="l" t="t" r="r" b="b"/>
              <a:pathLst>
                <a:path w="15256" h="12854" extrusionOk="0">
                  <a:moveTo>
                    <a:pt x="15057" y="0"/>
                  </a:moveTo>
                  <a:cubicBezTo>
                    <a:pt x="15025" y="0"/>
                    <a:pt x="14999" y="14"/>
                    <a:pt x="14979" y="34"/>
                  </a:cubicBezTo>
                  <a:cubicBezTo>
                    <a:pt x="10001" y="4200"/>
                    <a:pt x="5032" y="8375"/>
                    <a:pt x="72" y="12550"/>
                  </a:cubicBezTo>
                  <a:cubicBezTo>
                    <a:pt x="0" y="12613"/>
                    <a:pt x="9" y="12693"/>
                    <a:pt x="134" y="12854"/>
                  </a:cubicBezTo>
                  <a:cubicBezTo>
                    <a:pt x="5183" y="8616"/>
                    <a:pt x="10224" y="4379"/>
                    <a:pt x="15255" y="150"/>
                  </a:cubicBezTo>
                  <a:cubicBezTo>
                    <a:pt x="15177" y="39"/>
                    <a:pt x="15110" y="0"/>
                    <a:pt x="15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3"/>
            <p:cNvSpPr/>
            <p:nvPr/>
          </p:nvSpPr>
          <p:spPr>
            <a:xfrm>
              <a:off x="3354900" y="1449625"/>
              <a:ext cx="380500" cy="321400"/>
            </a:xfrm>
            <a:custGeom>
              <a:avLst/>
              <a:gdLst/>
              <a:ahLst/>
              <a:cxnLst/>
              <a:rect l="l" t="t" r="r" b="b"/>
              <a:pathLst>
                <a:path w="15220" h="12856" extrusionOk="0">
                  <a:moveTo>
                    <a:pt x="15220" y="1"/>
                  </a:moveTo>
                  <a:lnTo>
                    <a:pt x="15220" y="1"/>
                  </a:lnTo>
                  <a:cubicBezTo>
                    <a:pt x="14881" y="72"/>
                    <a:pt x="14747" y="251"/>
                    <a:pt x="14587" y="384"/>
                  </a:cubicBezTo>
                  <a:cubicBezTo>
                    <a:pt x="11901" y="2632"/>
                    <a:pt x="9225" y="4889"/>
                    <a:pt x="6540" y="7138"/>
                  </a:cubicBezTo>
                  <a:cubicBezTo>
                    <a:pt x="4541" y="8824"/>
                    <a:pt x="2525" y="10501"/>
                    <a:pt x="527" y="12196"/>
                  </a:cubicBezTo>
                  <a:cubicBezTo>
                    <a:pt x="331" y="12356"/>
                    <a:pt x="63" y="12481"/>
                    <a:pt x="1" y="12856"/>
                  </a:cubicBezTo>
                  <a:cubicBezTo>
                    <a:pt x="875" y="12374"/>
                    <a:pt x="14863" y="572"/>
                    <a:pt x="15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3"/>
            <p:cNvSpPr/>
            <p:nvPr/>
          </p:nvSpPr>
          <p:spPr>
            <a:xfrm>
              <a:off x="3319225" y="1407925"/>
              <a:ext cx="376275" cy="318500"/>
            </a:xfrm>
            <a:custGeom>
              <a:avLst/>
              <a:gdLst/>
              <a:ahLst/>
              <a:cxnLst/>
              <a:rect l="l" t="t" r="r" b="b"/>
              <a:pathLst>
                <a:path w="15051" h="12740" extrusionOk="0">
                  <a:moveTo>
                    <a:pt x="14916" y="0"/>
                  </a:moveTo>
                  <a:cubicBezTo>
                    <a:pt x="14622" y="36"/>
                    <a:pt x="14461" y="268"/>
                    <a:pt x="14265" y="438"/>
                  </a:cubicBezTo>
                  <a:cubicBezTo>
                    <a:pt x="12561" y="1856"/>
                    <a:pt x="10866" y="3283"/>
                    <a:pt x="9171" y="4711"/>
                  </a:cubicBezTo>
                  <a:cubicBezTo>
                    <a:pt x="6290" y="7128"/>
                    <a:pt x="3399" y="9546"/>
                    <a:pt x="527" y="11981"/>
                  </a:cubicBezTo>
                  <a:cubicBezTo>
                    <a:pt x="330" y="12142"/>
                    <a:pt x="0" y="12249"/>
                    <a:pt x="54" y="12740"/>
                  </a:cubicBezTo>
                  <a:cubicBezTo>
                    <a:pt x="5112" y="8493"/>
                    <a:pt x="10081" y="4318"/>
                    <a:pt x="15050" y="143"/>
                  </a:cubicBezTo>
                  <a:cubicBezTo>
                    <a:pt x="15005" y="99"/>
                    <a:pt x="14961" y="45"/>
                    <a:pt x="1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3"/>
            <p:cNvSpPr/>
            <p:nvPr/>
          </p:nvSpPr>
          <p:spPr>
            <a:xfrm>
              <a:off x="3305400" y="1388750"/>
              <a:ext cx="364875" cy="308250"/>
            </a:xfrm>
            <a:custGeom>
              <a:avLst/>
              <a:gdLst/>
              <a:ahLst/>
              <a:cxnLst/>
              <a:rect l="l" t="t" r="r" b="b"/>
              <a:pathLst>
                <a:path w="14595" h="12330" extrusionOk="0">
                  <a:moveTo>
                    <a:pt x="14595" y="0"/>
                  </a:moveTo>
                  <a:cubicBezTo>
                    <a:pt x="14265" y="54"/>
                    <a:pt x="14131" y="232"/>
                    <a:pt x="13970" y="366"/>
                  </a:cubicBezTo>
                  <a:cubicBezTo>
                    <a:pt x="11490" y="2445"/>
                    <a:pt x="9010" y="4532"/>
                    <a:pt x="6530" y="6611"/>
                  </a:cubicBezTo>
                  <a:cubicBezTo>
                    <a:pt x="4505" y="8315"/>
                    <a:pt x="2480" y="10019"/>
                    <a:pt x="455" y="11722"/>
                  </a:cubicBezTo>
                  <a:cubicBezTo>
                    <a:pt x="286" y="11865"/>
                    <a:pt x="0" y="11972"/>
                    <a:pt x="54" y="12329"/>
                  </a:cubicBezTo>
                  <a:cubicBezTo>
                    <a:pt x="1151" y="11642"/>
                    <a:pt x="14265" y="536"/>
                    <a:pt x="1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3"/>
            <p:cNvSpPr/>
            <p:nvPr/>
          </p:nvSpPr>
          <p:spPr>
            <a:xfrm>
              <a:off x="3378325" y="1476850"/>
              <a:ext cx="372475" cy="313200"/>
            </a:xfrm>
            <a:custGeom>
              <a:avLst/>
              <a:gdLst/>
              <a:ahLst/>
              <a:cxnLst/>
              <a:rect l="l" t="t" r="r" b="b"/>
              <a:pathLst>
                <a:path w="14899" h="12528" extrusionOk="0">
                  <a:moveTo>
                    <a:pt x="14854" y="0"/>
                  </a:moveTo>
                  <a:lnTo>
                    <a:pt x="14854" y="0"/>
                  </a:lnTo>
                  <a:cubicBezTo>
                    <a:pt x="14238" y="259"/>
                    <a:pt x="339" y="11945"/>
                    <a:pt x="0" y="12481"/>
                  </a:cubicBezTo>
                  <a:cubicBezTo>
                    <a:pt x="33" y="12514"/>
                    <a:pt x="69" y="12528"/>
                    <a:pt x="103" y="12528"/>
                  </a:cubicBezTo>
                  <a:cubicBezTo>
                    <a:pt x="142" y="12528"/>
                    <a:pt x="181" y="12509"/>
                    <a:pt x="214" y="12481"/>
                  </a:cubicBezTo>
                  <a:cubicBezTo>
                    <a:pt x="5085" y="8395"/>
                    <a:pt x="9947" y="4300"/>
                    <a:pt x="14818" y="205"/>
                  </a:cubicBezTo>
                  <a:cubicBezTo>
                    <a:pt x="14881" y="161"/>
                    <a:pt x="14898" y="8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3"/>
            <p:cNvSpPr/>
            <p:nvPr/>
          </p:nvSpPr>
          <p:spPr>
            <a:xfrm>
              <a:off x="3401750" y="1501825"/>
              <a:ext cx="358850" cy="305775"/>
            </a:xfrm>
            <a:custGeom>
              <a:avLst/>
              <a:gdLst/>
              <a:ahLst/>
              <a:cxnLst/>
              <a:rect l="l" t="t" r="r" b="b"/>
              <a:pathLst>
                <a:path w="14354" h="12231" extrusionOk="0">
                  <a:moveTo>
                    <a:pt x="14354" y="0"/>
                  </a:moveTo>
                  <a:lnTo>
                    <a:pt x="14354" y="0"/>
                  </a:lnTo>
                  <a:cubicBezTo>
                    <a:pt x="9786" y="3836"/>
                    <a:pt x="5228" y="7663"/>
                    <a:pt x="669" y="11499"/>
                  </a:cubicBezTo>
                  <a:cubicBezTo>
                    <a:pt x="446" y="11687"/>
                    <a:pt x="232" y="11892"/>
                    <a:pt x="18" y="12088"/>
                  </a:cubicBezTo>
                  <a:cubicBezTo>
                    <a:pt x="0" y="12097"/>
                    <a:pt x="9" y="12142"/>
                    <a:pt x="18" y="12168"/>
                  </a:cubicBezTo>
                  <a:cubicBezTo>
                    <a:pt x="21" y="12201"/>
                    <a:pt x="30" y="12211"/>
                    <a:pt x="41" y="12211"/>
                  </a:cubicBezTo>
                  <a:cubicBezTo>
                    <a:pt x="54" y="12211"/>
                    <a:pt x="70" y="12194"/>
                    <a:pt x="75" y="12194"/>
                  </a:cubicBezTo>
                  <a:cubicBezTo>
                    <a:pt x="78" y="12194"/>
                    <a:pt x="75" y="12203"/>
                    <a:pt x="62" y="12231"/>
                  </a:cubicBezTo>
                  <a:cubicBezTo>
                    <a:pt x="714" y="11919"/>
                    <a:pt x="14131" y="625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3"/>
            <p:cNvSpPr/>
            <p:nvPr/>
          </p:nvSpPr>
          <p:spPr>
            <a:xfrm>
              <a:off x="3293800" y="1370900"/>
              <a:ext cx="349725" cy="296200"/>
            </a:xfrm>
            <a:custGeom>
              <a:avLst/>
              <a:gdLst/>
              <a:ahLst/>
              <a:cxnLst/>
              <a:rect l="l" t="t" r="r" b="b"/>
              <a:pathLst>
                <a:path w="13989" h="11848" extrusionOk="0">
                  <a:moveTo>
                    <a:pt x="13881" y="1"/>
                  </a:moveTo>
                  <a:lnTo>
                    <a:pt x="13881" y="1"/>
                  </a:lnTo>
                  <a:cubicBezTo>
                    <a:pt x="9207" y="3926"/>
                    <a:pt x="4604" y="7798"/>
                    <a:pt x="0" y="11669"/>
                  </a:cubicBezTo>
                  <a:cubicBezTo>
                    <a:pt x="45" y="11723"/>
                    <a:pt x="98" y="11785"/>
                    <a:pt x="143" y="11848"/>
                  </a:cubicBezTo>
                  <a:cubicBezTo>
                    <a:pt x="420" y="11750"/>
                    <a:pt x="607" y="11527"/>
                    <a:pt x="821" y="11348"/>
                  </a:cubicBezTo>
                  <a:cubicBezTo>
                    <a:pt x="2810" y="9680"/>
                    <a:pt x="4791" y="8021"/>
                    <a:pt x="6771" y="6352"/>
                  </a:cubicBezTo>
                  <a:cubicBezTo>
                    <a:pt x="9019" y="4461"/>
                    <a:pt x="11276" y="2579"/>
                    <a:pt x="13516" y="679"/>
                  </a:cubicBezTo>
                  <a:cubicBezTo>
                    <a:pt x="13685" y="536"/>
                    <a:pt x="13988" y="438"/>
                    <a:pt x="1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3"/>
            <p:cNvSpPr/>
            <p:nvPr/>
          </p:nvSpPr>
          <p:spPr>
            <a:xfrm>
              <a:off x="3425375" y="1531700"/>
              <a:ext cx="348400" cy="291225"/>
            </a:xfrm>
            <a:custGeom>
              <a:avLst/>
              <a:gdLst/>
              <a:ahLst/>
              <a:cxnLst/>
              <a:rect l="l" t="t" r="r" b="b"/>
              <a:pathLst>
                <a:path w="13936" h="11649" extrusionOk="0">
                  <a:moveTo>
                    <a:pt x="13828" y="1"/>
                  </a:moveTo>
                  <a:cubicBezTo>
                    <a:pt x="9252" y="3837"/>
                    <a:pt x="4693" y="7673"/>
                    <a:pt x="1" y="11616"/>
                  </a:cubicBezTo>
                  <a:cubicBezTo>
                    <a:pt x="206" y="11629"/>
                    <a:pt x="296" y="11648"/>
                    <a:pt x="339" y="11648"/>
                  </a:cubicBezTo>
                  <a:cubicBezTo>
                    <a:pt x="352" y="11648"/>
                    <a:pt x="360" y="11647"/>
                    <a:pt x="366" y="11643"/>
                  </a:cubicBezTo>
                  <a:cubicBezTo>
                    <a:pt x="4693" y="8021"/>
                    <a:pt x="9020" y="4408"/>
                    <a:pt x="13347" y="786"/>
                  </a:cubicBezTo>
                  <a:cubicBezTo>
                    <a:pt x="13543" y="616"/>
                    <a:pt x="13784" y="473"/>
                    <a:pt x="13917" y="233"/>
                  </a:cubicBezTo>
                  <a:cubicBezTo>
                    <a:pt x="13926" y="206"/>
                    <a:pt x="13935" y="179"/>
                    <a:pt x="13926" y="152"/>
                  </a:cubicBezTo>
                  <a:cubicBezTo>
                    <a:pt x="13926" y="134"/>
                    <a:pt x="13900" y="108"/>
                    <a:pt x="13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3"/>
            <p:cNvSpPr/>
            <p:nvPr/>
          </p:nvSpPr>
          <p:spPr>
            <a:xfrm>
              <a:off x="3286650" y="1363575"/>
              <a:ext cx="327000" cy="271850"/>
            </a:xfrm>
            <a:custGeom>
              <a:avLst/>
              <a:gdLst/>
              <a:ahLst/>
              <a:cxnLst/>
              <a:rect l="l" t="t" r="r" b="b"/>
              <a:pathLst>
                <a:path w="13080" h="10874" extrusionOk="0">
                  <a:moveTo>
                    <a:pt x="12852" y="0"/>
                  </a:moveTo>
                  <a:cubicBezTo>
                    <a:pt x="12608" y="0"/>
                    <a:pt x="12477" y="176"/>
                    <a:pt x="12330" y="303"/>
                  </a:cubicBezTo>
                  <a:cubicBezTo>
                    <a:pt x="9011" y="3086"/>
                    <a:pt x="5692" y="5869"/>
                    <a:pt x="2383" y="8653"/>
                  </a:cubicBezTo>
                  <a:cubicBezTo>
                    <a:pt x="1687" y="9232"/>
                    <a:pt x="991" y="9821"/>
                    <a:pt x="304" y="10401"/>
                  </a:cubicBezTo>
                  <a:cubicBezTo>
                    <a:pt x="170" y="10517"/>
                    <a:pt x="1" y="10615"/>
                    <a:pt x="188" y="10874"/>
                  </a:cubicBezTo>
                  <a:cubicBezTo>
                    <a:pt x="4506" y="7243"/>
                    <a:pt x="8788" y="3648"/>
                    <a:pt x="13079" y="44"/>
                  </a:cubicBezTo>
                  <a:cubicBezTo>
                    <a:pt x="12993" y="13"/>
                    <a:pt x="12918" y="0"/>
                    <a:pt x="1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3"/>
            <p:cNvSpPr/>
            <p:nvPr/>
          </p:nvSpPr>
          <p:spPr>
            <a:xfrm>
              <a:off x="3460175" y="1564050"/>
              <a:ext cx="320500" cy="268375"/>
            </a:xfrm>
            <a:custGeom>
              <a:avLst/>
              <a:gdLst/>
              <a:ahLst/>
              <a:cxnLst/>
              <a:rect l="l" t="t" r="r" b="b"/>
              <a:pathLst>
                <a:path w="12820" h="10735" extrusionOk="0">
                  <a:moveTo>
                    <a:pt x="12731" y="0"/>
                  </a:moveTo>
                  <a:cubicBezTo>
                    <a:pt x="8440" y="3595"/>
                    <a:pt x="4220" y="7146"/>
                    <a:pt x="0" y="10688"/>
                  </a:cubicBezTo>
                  <a:cubicBezTo>
                    <a:pt x="92" y="10721"/>
                    <a:pt x="170" y="10735"/>
                    <a:pt x="240" y="10735"/>
                  </a:cubicBezTo>
                  <a:cubicBezTo>
                    <a:pt x="488" y="10735"/>
                    <a:pt x="614" y="10554"/>
                    <a:pt x="768" y="10429"/>
                  </a:cubicBezTo>
                  <a:cubicBezTo>
                    <a:pt x="2837" y="8689"/>
                    <a:pt x="4898" y="6950"/>
                    <a:pt x="6959" y="5219"/>
                  </a:cubicBezTo>
                  <a:cubicBezTo>
                    <a:pt x="8761" y="3702"/>
                    <a:pt x="10563" y="2195"/>
                    <a:pt x="12365" y="678"/>
                  </a:cubicBezTo>
                  <a:cubicBezTo>
                    <a:pt x="12534" y="535"/>
                    <a:pt x="12820" y="428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3"/>
            <p:cNvSpPr/>
            <p:nvPr/>
          </p:nvSpPr>
          <p:spPr>
            <a:xfrm>
              <a:off x="3285550" y="1353125"/>
              <a:ext cx="294850" cy="248400"/>
            </a:xfrm>
            <a:custGeom>
              <a:avLst/>
              <a:gdLst/>
              <a:ahLst/>
              <a:cxnLst/>
              <a:rect l="l" t="t" r="r" b="b"/>
              <a:pathLst>
                <a:path w="11794" h="9936" extrusionOk="0">
                  <a:moveTo>
                    <a:pt x="11559" y="1"/>
                  </a:moveTo>
                  <a:cubicBezTo>
                    <a:pt x="11350" y="1"/>
                    <a:pt x="11267" y="101"/>
                    <a:pt x="11178" y="176"/>
                  </a:cubicBezTo>
                  <a:cubicBezTo>
                    <a:pt x="10277" y="935"/>
                    <a:pt x="9376" y="1684"/>
                    <a:pt x="8475" y="2442"/>
                  </a:cubicBezTo>
                  <a:cubicBezTo>
                    <a:pt x="5799" y="4690"/>
                    <a:pt x="3123" y="6938"/>
                    <a:pt x="446" y="9187"/>
                  </a:cubicBezTo>
                  <a:cubicBezTo>
                    <a:pt x="268" y="9347"/>
                    <a:pt x="0" y="9463"/>
                    <a:pt x="0" y="9936"/>
                  </a:cubicBezTo>
                  <a:cubicBezTo>
                    <a:pt x="3979" y="6599"/>
                    <a:pt x="7851" y="3352"/>
                    <a:pt x="11794" y="34"/>
                  </a:cubicBezTo>
                  <a:cubicBezTo>
                    <a:pt x="11701" y="10"/>
                    <a:pt x="11624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3"/>
            <p:cNvSpPr/>
            <p:nvPr/>
          </p:nvSpPr>
          <p:spPr>
            <a:xfrm>
              <a:off x="3496300" y="1601500"/>
              <a:ext cx="285725" cy="241300"/>
            </a:xfrm>
            <a:custGeom>
              <a:avLst/>
              <a:gdLst/>
              <a:ahLst/>
              <a:cxnLst/>
              <a:rect l="l" t="t" r="r" b="b"/>
              <a:pathLst>
                <a:path w="11429" h="9652" extrusionOk="0">
                  <a:moveTo>
                    <a:pt x="11348" y="1"/>
                  </a:moveTo>
                  <a:cubicBezTo>
                    <a:pt x="7539" y="3195"/>
                    <a:pt x="3765" y="6344"/>
                    <a:pt x="1" y="9529"/>
                  </a:cubicBezTo>
                  <a:cubicBezTo>
                    <a:pt x="94" y="9622"/>
                    <a:pt x="163" y="9652"/>
                    <a:pt x="215" y="9652"/>
                  </a:cubicBezTo>
                  <a:cubicBezTo>
                    <a:pt x="253" y="9652"/>
                    <a:pt x="281" y="9636"/>
                    <a:pt x="304" y="9618"/>
                  </a:cubicBezTo>
                  <a:cubicBezTo>
                    <a:pt x="3988" y="6522"/>
                    <a:pt x="7673" y="3427"/>
                    <a:pt x="11357" y="331"/>
                  </a:cubicBezTo>
                  <a:cubicBezTo>
                    <a:pt x="11428" y="277"/>
                    <a:pt x="11428" y="197"/>
                    <a:pt x="11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3"/>
            <p:cNvSpPr/>
            <p:nvPr/>
          </p:nvSpPr>
          <p:spPr>
            <a:xfrm>
              <a:off x="3289550" y="1349075"/>
              <a:ext cx="247600" cy="210300"/>
            </a:xfrm>
            <a:custGeom>
              <a:avLst/>
              <a:gdLst/>
              <a:ahLst/>
              <a:cxnLst/>
              <a:rect l="l" t="t" r="r" b="b"/>
              <a:pathLst>
                <a:path w="9904" h="8412" extrusionOk="0">
                  <a:moveTo>
                    <a:pt x="9664" y="0"/>
                  </a:moveTo>
                  <a:cubicBezTo>
                    <a:pt x="9641" y="0"/>
                    <a:pt x="9622" y="6"/>
                    <a:pt x="9609" y="17"/>
                  </a:cubicBezTo>
                  <a:cubicBezTo>
                    <a:pt x="6469" y="2631"/>
                    <a:pt x="3337" y="5254"/>
                    <a:pt x="197" y="7877"/>
                  </a:cubicBezTo>
                  <a:cubicBezTo>
                    <a:pt x="99" y="7966"/>
                    <a:pt x="1" y="8055"/>
                    <a:pt x="19" y="8412"/>
                  </a:cubicBezTo>
                  <a:cubicBezTo>
                    <a:pt x="3373" y="5593"/>
                    <a:pt x="6638" y="2845"/>
                    <a:pt x="9903" y="106"/>
                  </a:cubicBezTo>
                  <a:cubicBezTo>
                    <a:pt x="9797" y="32"/>
                    <a:pt x="9718" y="0"/>
                    <a:pt x="9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3"/>
            <p:cNvSpPr/>
            <p:nvPr/>
          </p:nvSpPr>
          <p:spPr>
            <a:xfrm>
              <a:off x="3538900" y="1645225"/>
              <a:ext cx="238000" cy="199925"/>
            </a:xfrm>
            <a:custGeom>
              <a:avLst/>
              <a:gdLst/>
              <a:ahLst/>
              <a:cxnLst/>
              <a:rect l="l" t="t" r="r" b="b"/>
              <a:pathLst>
                <a:path w="9520" h="7997" extrusionOk="0">
                  <a:moveTo>
                    <a:pt x="9501" y="0"/>
                  </a:moveTo>
                  <a:lnTo>
                    <a:pt x="9501" y="0"/>
                  </a:lnTo>
                  <a:cubicBezTo>
                    <a:pt x="8832" y="429"/>
                    <a:pt x="473" y="7458"/>
                    <a:pt x="0" y="7985"/>
                  </a:cubicBezTo>
                  <a:cubicBezTo>
                    <a:pt x="46" y="7993"/>
                    <a:pt x="88" y="7996"/>
                    <a:pt x="127" y="7996"/>
                  </a:cubicBezTo>
                  <a:cubicBezTo>
                    <a:pt x="443" y="7996"/>
                    <a:pt x="575" y="7762"/>
                    <a:pt x="750" y="7619"/>
                  </a:cubicBezTo>
                  <a:cubicBezTo>
                    <a:pt x="2168" y="6450"/>
                    <a:pt x="3578" y="5264"/>
                    <a:pt x="4987" y="4077"/>
                  </a:cubicBezTo>
                  <a:cubicBezTo>
                    <a:pt x="6334" y="2944"/>
                    <a:pt x="7681" y="1811"/>
                    <a:pt x="9029" y="670"/>
                  </a:cubicBezTo>
                  <a:cubicBezTo>
                    <a:pt x="9225" y="509"/>
                    <a:pt x="9519" y="384"/>
                    <a:pt x="9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3"/>
            <p:cNvSpPr/>
            <p:nvPr/>
          </p:nvSpPr>
          <p:spPr>
            <a:xfrm>
              <a:off x="3302275" y="1356400"/>
              <a:ext cx="177550" cy="151900"/>
            </a:xfrm>
            <a:custGeom>
              <a:avLst/>
              <a:gdLst/>
              <a:ahLst/>
              <a:cxnLst/>
              <a:rect l="l" t="t" r="r" b="b"/>
              <a:pathLst>
                <a:path w="7102" h="6076" extrusionOk="0">
                  <a:moveTo>
                    <a:pt x="7101" y="1"/>
                  </a:moveTo>
                  <a:cubicBezTo>
                    <a:pt x="6450" y="268"/>
                    <a:pt x="393" y="5380"/>
                    <a:pt x="0" y="6076"/>
                  </a:cubicBezTo>
                  <a:cubicBezTo>
                    <a:pt x="1776" y="4827"/>
                    <a:pt x="6825" y="491"/>
                    <a:pt x="7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3"/>
            <p:cNvSpPr/>
            <p:nvPr/>
          </p:nvSpPr>
          <p:spPr>
            <a:xfrm>
              <a:off x="3592875" y="1695625"/>
              <a:ext cx="166625" cy="141450"/>
            </a:xfrm>
            <a:custGeom>
              <a:avLst/>
              <a:gdLst/>
              <a:ahLst/>
              <a:cxnLst/>
              <a:rect l="l" t="t" r="r" b="b"/>
              <a:pathLst>
                <a:path w="6665" h="5658" extrusionOk="0">
                  <a:moveTo>
                    <a:pt x="6664" y="1"/>
                  </a:moveTo>
                  <a:cubicBezTo>
                    <a:pt x="4390" y="1910"/>
                    <a:pt x="2213" y="3738"/>
                    <a:pt x="0" y="5603"/>
                  </a:cubicBezTo>
                  <a:cubicBezTo>
                    <a:pt x="87" y="5641"/>
                    <a:pt x="161" y="5657"/>
                    <a:pt x="226" y="5657"/>
                  </a:cubicBezTo>
                  <a:cubicBezTo>
                    <a:pt x="403" y="5657"/>
                    <a:pt x="514" y="5540"/>
                    <a:pt x="625" y="5442"/>
                  </a:cubicBezTo>
                  <a:cubicBezTo>
                    <a:pt x="2534" y="3846"/>
                    <a:pt x="4443" y="2249"/>
                    <a:pt x="6343" y="652"/>
                  </a:cubicBezTo>
                  <a:cubicBezTo>
                    <a:pt x="6495" y="527"/>
                    <a:pt x="6664" y="393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45613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34"/>
          <p:cNvSpPr txBox="1">
            <a:spLocks noGrp="1"/>
          </p:cNvSpPr>
          <p:nvPr>
            <p:ph type="title" idx="2"/>
          </p:nvPr>
        </p:nvSpPr>
        <p:spPr>
          <a:xfrm>
            <a:off x="720056" y="3208114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LIBRO</a:t>
            </a:r>
            <a:endParaRPr dirty="0"/>
          </a:p>
        </p:txBody>
      </p:sp>
      <p:sp>
        <p:nvSpPr>
          <p:cNvPr id="1327" name="Google Shape;1327;p34"/>
          <p:cNvSpPr txBox="1">
            <a:spLocks noGrp="1"/>
          </p:cNvSpPr>
          <p:nvPr>
            <p:ph type="title" idx="3"/>
          </p:nvPr>
        </p:nvSpPr>
        <p:spPr>
          <a:xfrm>
            <a:off x="3419250" y="3164357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USUARIO</a:t>
            </a:r>
            <a:endParaRPr dirty="0"/>
          </a:p>
        </p:txBody>
      </p:sp>
      <p:sp>
        <p:nvSpPr>
          <p:cNvPr id="1329" name="Google Shape;1329;p34"/>
          <p:cNvSpPr txBox="1">
            <a:spLocks noGrp="1"/>
          </p:cNvSpPr>
          <p:nvPr>
            <p:ph type="title" idx="5"/>
          </p:nvPr>
        </p:nvSpPr>
        <p:spPr>
          <a:xfrm>
            <a:off x="6118444" y="3164357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BIBLIOTECA</a:t>
            </a:r>
            <a:endParaRPr dirty="0"/>
          </a:p>
        </p:txBody>
      </p:sp>
      <p:sp>
        <p:nvSpPr>
          <p:cNvPr id="1331" name="Google Shape;1331;p34"/>
          <p:cNvSpPr/>
          <p:nvPr/>
        </p:nvSpPr>
        <p:spPr>
          <a:xfrm>
            <a:off x="1556239" y="2214610"/>
            <a:ext cx="633014" cy="602297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34"/>
          <p:cNvSpPr/>
          <p:nvPr/>
        </p:nvSpPr>
        <p:spPr>
          <a:xfrm>
            <a:off x="4255493" y="2270966"/>
            <a:ext cx="633014" cy="602297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34"/>
          <p:cNvSpPr/>
          <p:nvPr/>
        </p:nvSpPr>
        <p:spPr>
          <a:xfrm>
            <a:off x="6961362" y="2281249"/>
            <a:ext cx="633014" cy="602297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0" name="Google Shape;1350;p34"/>
          <p:cNvSpPr/>
          <p:nvPr/>
        </p:nvSpPr>
        <p:spPr>
          <a:xfrm>
            <a:off x="1342650" y="1014725"/>
            <a:ext cx="213600" cy="213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raphic 10" descr="Open book outline">
            <a:extLst>
              <a:ext uri="{FF2B5EF4-FFF2-40B4-BE49-F238E27FC236}">
                <a16:creationId xmlns:a16="http://schemas.microsoft.com/office/drawing/2014/main" id="{2EAB3633-E6D6-764F-69B8-7F687B37C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7657" y="2286577"/>
            <a:ext cx="450169" cy="450169"/>
          </a:xfrm>
          <a:prstGeom prst="rect">
            <a:avLst/>
          </a:prstGeom>
        </p:spPr>
      </p:pic>
      <p:pic>
        <p:nvPicPr>
          <p:cNvPr id="13" name="Graphic 12" descr="Books on shelf outline">
            <a:extLst>
              <a:ext uri="{FF2B5EF4-FFF2-40B4-BE49-F238E27FC236}">
                <a16:creationId xmlns:a16="http://schemas.microsoft.com/office/drawing/2014/main" id="{F8FCE93D-1F44-B6FF-03B0-F62CF6BBF8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59275" y="2353216"/>
            <a:ext cx="437068" cy="437068"/>
          </a:xfrm>
          <a:prstGeom prst="rect">
            <a:avLst/>
          </a:prstGeom>
        </p:spPr>
      </p:pic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8EA9373E-C3D4-49C2-8A6C-3F3AB888C7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43183" y="2342933"/>
            <a:ext cx="457634" cy="45763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A574A0C-F025-AF4F-AEBC-6AE2067E2F48}"/>
              </a:ext>
            </a:extLst>
          </p:cNvPr>
          <p:cNvSpPr txBox="1"/>
          <p:nvPr/>
        </p:nvSpPr>
        <p:spPr>
          <a:xfrm>
            <a:off x="1977323" y="946676"/>
            <a:ext cx="51893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642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50"/>
              <a:buFont typeface="Assistant"/>
              <a:buNone/>
              <a:tabLst/>
              <a:defRPr/>
            </a:pPr>
            <a:r>
              <a:rPr lang="en-US" sz="3200" dirty="0" err="1">
                <a:solidFill>
                  <a:srgbClr val="FFFFFF"/>
                </a:solidFill>
                <a:latin typeface="Anton" pitchFamily="2" charset="0"/>
                <a:cs typeface="Assistant"/>
                <a:sym typeface="Assistant"/>
              </a:rPr>
              <a:t>Entidades</a:t>
            </a:r>
            <a:r>
              <a:rPr lang="en-US" sz="3200" dirty="0">
                <a:solidFill>
                  <a:srgbClr val="FFFFFF"/>
                </a:solidFill>
                <a:latin typeface="Anton" pitchFamily="2" charset="0"/>
                <a:cs typeface="Assistant"/>
                <a:sym typeface="Assistant"/>
              </a:rPr>
              <a:t>  </a:t>
            </a:r>
            <a:r>
              <a:rPr lang="en-US" sz="3200" dirty="0" err="1">
                <a:solidFill>
                  <a:srgbClr val="FFFFFF"/>
                </a:solidFill>
                <a:latin typeface="Anton" pitchFamily="2" charset="0"/>
                <a:cs typeface="Assistant"/>
                <a:sym typeface="Assistant"/>
              </a:rPr>
              <a:t>principales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ton" pitchFamily="2" charset="0"/>
                <a:cs typeface="Assistant"/>
                <a:sym typeface="Assistant"/>
              </a:rPr>
              <a:t>: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32"/>
          <p:cNvSpPr/>
          <p:nvPr/>
        </p:nvSpPr>
        <p:spPr>
          <a:xfrm>
            <a:off x="713110" y="2839800"/>
            <a:ext cx="427200" cy="427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1" name="Google Shape;1221;p32"/>
          <p:cNvGrpSpPr/>
          <p:nvPr/>
        </p:nvGrpSpPr>
        <p:grpSpPr>
          <a:xfrm>
            <a:off x="327739" y="984636"/>
            <a:ext cx="714229" cy="713653"/>
            <a:chOff x="3285550" y="1349075"/>
            <a:chExt cx="496475" cy="496075"/>
          </a:xfrm>
        </p:grpSpPr>
        <p:sp>
          <p:nvSpPr>
            <p:cNvPr id="1222" name="Google Shape;1222;p32"/>
            <p:cNvSpPr/>
            <p:nvPr/>
          </p:nvSpPr>
          <p:spPr>
            <a:xfrm>
              <a:off x="3335950" y="1428050"/>
              <a:ext cx="381400" cy="321350"/>
            </a:xfrm>
            <a:custGeom>
              <a:avLst/>
              <a:gdLst/>
              <a:ahLst/>
              <a:cxnLst/>
              <a:rect l="l" t="t" r="r" b="b"/>
              <a:pathLst>
                <a:path w="15256" h="12854" extrusionOk="0">
                  <a:moveTo>
                    <a:pt x="15057" y="0"/>
                  </a:moveTo>
                  <a:cubicBezTo>
                    <a:pt x="15025" y="0"/>
                    <a:pt x="14999" y="14"/>
                    <a:pt x="14979" y="34"/>
                  </a:cubicBezTo>
                  <a:cubicBezTo>
                    <a:pt x="10001" y="4200"/>
                    <a:pt x="5032" y="8375"/>
                    <a:pt x="72" y="12550"/>
                  </a:cubicBezTo>
                  <a:cubicBezTo>
                    <a:pt x="0" y="12613"/>
                    <a:pt x="9" y="12693"/>
                    <a:pt x="134" y="12854"/>
                  </a:cubicBezTo>
                  <a:cubicBezTo>
                    <a:pt x="5183" y="8616"/>
                    <a:pt x="10224" y="4379"/>
                    <a:pt x="15255" y="150"/>
                  </a:cubicBezTo>
                  <a:cubicBezTo>
                    <a:pt x="15177" y="39"/>
                    <a:pt x="15110" y="0"/>
                    <a:pt x="15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2"/>
            <p:cNvSpPr/>
            <p:nvPr/>
          </p:nvSpPr>
          <p:spPr>
            <a:xfrm>
              <a:off x="3354900" y="1449625"/>
              <a:ext cx="380500" cy="321400"/>
            </a:xfrm>
            <a:custGeom>
              <a:avLst/>
              <a:gdLst/>
              <a:ahLst/>
              <a:cxnLst/>
              <a:rect l="l" t="t" r="r" b="b"/>
              <a:pathLst>
                <a:path w="15220" h="12856" extrusionOk="0">
                  <a:moveTo>
                    <a:pt x="15220" y="1"/>
                  </a:moveTo>
                  <a:lnTo>
                    <a:pt x="15220" y="1"/>
                  </a:lnTo>
                  <a:cubicBezTo>
                    <a:pt x="14881" y="72"/>
                    <a:pt x="14747" y="251"/>
                    <a:pt x="14587" y="384"/>
                  </a:cubicBezTo>
                  <a:cubicBezTo>
                    <a:pt x="11901" y="2632"/>
                    <a:pt x="9225" y="4889"/>
                    <a:pt x="6540" y="7138"/>
                  </a:cubicBezTo>
                  <a:cubicBezTo>
                    <a:pt x="4541" y="8824"/>
                    <a:pt x="2525" y="10501"/>
                    <a:pt x="527" y="12196"/>
                  </a:cubicBezTo>
                  <a:cubicBezTo>
                    <a:pt x="331" y="12356"/>
                    <a:pt x="63" y="12481"/>
                    <a:pt x="1" y="12856"/>
                  </a:cubicBezTo>
                  <a:cubicBezTo>
                    <a:pt x="875" y="12374"/>
                    <a:pt x="14863" y="572"/>
                    <a:pt x="15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2"/>
            <p:cNvSpPr/>
            <p:nvPr/>
          </p:nvSpPr>
          <p:spPr>
            <a:xfrm>
              <a:off x="3319225" y="1407925"/>
              <a:ext cx="376275" cy="318500"/>
            </a:xfrm>
            <a:custGeom>
              <a:avLst/>
              <a:gdLst/>
              <a:ahLst/>
              <a:cxnLst/>
              <a:rect l="l" t="t" r="r" b="b"/>
              <a:pathLst>
                <a:path w="15051" h="12740" extrusionOk="0">
                  <a:moveTo>
                    <a:pt x="14916" y="0"/>
                  </a:moveTo>
                  <a:cubicBezTo>
                    <a:pt x="14622" y="36"/>
                    <a:pt x="14461" y="268"/>
                    <a:pt x="14265" y="438"/>
                  </a:cubicBezTo>
                  <a:cubicBezTo>
                    <a:pt x="12561" y="1856"/>
                    <a:pt x="10866" y="3283"/>
                    <a:pt x="9171" y="4711"/>
                  </a:cubicBezTo>
                  <a:cubicBezTo>
                    <a:pt x="6290" y="7128"/>
                    <a:pt x="3399" y="9546"/>
                    <a:pt x="527" y="11981"/>
                  </a:cubicBezTo>
                  <a:cubicBezTo>
                    <a:pt x="330" y="12142"/>
                    <a:pt x="0" y="12249"/>
                    <a:pt x="54" y="12740"/>
                  </a:cubicBezTo>
                  <a:cubicBezTo>
                    <a:pt x="5112" y="8493"/>
                    <a:pt x="10081" y="4318"/>
                    <a:pt x="15050" y="143"/>
                  </a:cubicBezTo>
                  <a:cubicBezTo>
                    <a:pt x="15005" y="99"/>
                    <a:pt x="14961" y="45"/>
                    <a:pt x="1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2"/>
            <p:cNvSpPr/>
            <p:nvPr/>
          </p:nvSpPr>
          <p:spPr>
            <a:xfrm>
              <a:off x="3305400" y="1388750"/>
              <a:ext cx="364875" cy="308250"/>
            </a:xfrm>
            <a:custGeom>
              <a:avLst/>
              <a:gdLst/>
              <a:ahLst/>
              <a:cxnLst/>
              <a:rect l="l" t="t" r="r" b="b"/>
              <a:pathLst>
                <a:path w="14595" h="12330" extrusionOk="0">
                  <a:moveTo>
                    <a:pt x="14595" y="0"/>
                  </a:moveTo>
                  <a:cubicBezTo>
                    <a:pt x="14265" y="54"/>
                    <a:pt x="14131" y="232"/>
                    <a:pt x="13970" y="366"/>
                  </a:cubicBezTo>
                  <a:cubicBezTo>
                    <a:pt x="11490" y="2445"/>
                    <a:pt x="9010" y="4532"/>
                    <a:pt x="6530" y="6611"/>
                  </a:cubicBezTo>
                  <a:cubicBezTo>
                    <a:pt x="4505" y="8315"/>
                    <a:pt x="2480" y="10019"/>
                    <a:pt x="455" y="11722"/>
                  </a:cubicBezTo>
                  <a:cubicBezTo>
                    <a:pt x="286" y="11865"/>
                    <a:pt x="0" y="11972"/>
                    <a:pt x="54" y="12329"/>
                  </a:cubicBezTo>
                  <a:cubicBezTo>
                    <a:pt x="1151" y="11642"/>
                    <a:pt x="14265" y="536"/>
                    <a:pt x="1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2"/>
            <p:cNvSpPr/>
            <p:nvPr/>
          </p:nvSpPr>
          <p:spPr>
            <a:xfrm>
              <a:off x="3378325" y="1476850"/>
              <a:ext cx="372475" cy="313200"/>
            </a:xfrm>
            <a:custGeom>
              <a:avLst/>
              <a:gdLst/>
              <a:ahLst/>
              <a:cxnLst/>
              <a:rect l="l" t="t" r="r" b="b"/>
              <a:pathLst>
                <a:path w="14899" h="12528" extrusionOk="0">
                  <a:moveTo>
                    <a:pt x="14854" y="0"/>
                  </a:moveTo>
                  <a:lnTo>
                    <a:pt x="14854" y="0"/>
                  </a:lnTo>
                  <a:cubicBezTo>
                    <a:pt x="14238" y="259"/>
                    <a:pt x="339" y="11945"/>
                    <a:pt x="0" y="12481"/>
                  </a:cubicBezTo>
                  <a:cubicBezTo>
                    <a:pt x="33" y="12514"/>
                    <a:pt x="69" y="12528"/>
                    <a:pt x="103" y="12528"/>
                  </a:cubicBezTo>
                  <a:cubicBezTo>
                    <a:pt x="142" y="12528"/>
                    <a:pt x="181" y="12509"/>
                    <a:pt x="214" y="12481"/>
                  </a:cubicBezTo>
                  <a:cubicBezTo>
                    <a:pt x="5085" y="8395"/>
                    <a:pt x="9947" y="4300"/>
                    <a:pt x="14818" y="205"/>
                  </a:cubicBezTo>
                  <a:cubicBezTo>
                    <a:pt x="14881" y="161"/>
                    <a:pt x="14898" y="8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2"/>
            <p:cNvSpPr/>
            <p:nvPr/>
          </p:nvSpPr>
          <p:spPr>
            <a:xfrm>
              <a:off x="3401750" y="1501825"/>
              <a:ext cx="358850" cy="305775"/>
            </a:xfrm>
            <a:custGeom>
              <a:avLst/>
              <a:gdLst/>
              <a:ahLst/>
              <a:cxnLst/>
              <a:rect l="l" t="t" r="r" b="b"/>
              <a:pathLst>
                <a:path w="14354" h="12231" extrusionOk="0">
                  <a:moveTo>
                    <a:pt x="14354" y="0"/>
                  </a:moveTo>
                  <a:lnTo>
                    <a:pt x="14354" y="0"/>
                  </a:lnTo>
                  <a:cubicBezTo>
                    <a:pt x="9786" y="3836"/>
                    <a:pt x="5228" y="7663"/>
                    <a:pt x="669" y="11499"/>
                  </a:cubicBezTo>
                  <a:cubicBezTo>
                    <a:pt x="446" y="11687"/>
                    <a:pt x="232" y="11892"/>
                    <a:pt x="18" y="12088"/>
                  </a:cubicBezTo>
                  <a:cubicBezTo>
                    <a:pt x="0" y="12097"/>
                    <a:pt x="9" y="12142"/>
                    <a:pt x="18" y="12168"/>
                  </a:cubicBezTo>
                  <a:cubicBezTo>
                    <a:pt x="21" y="12201"/>
                    <a:pt x="30" y="12211"/>
                    <a:pt x="41" y="12211"/>
                  </a:cubicBezTo>
                  <a:cubicBezTo>
                    <a:pt x="54" y="12211"/>
                    <a:pt x="70" y="12194"/>
                    <a:pt x="75" y="12194"/>
                  </a:cubicBezTo>
                  <a:cubicBezTo>
                    <a:pt x="78" y="12194"/>
                    <a:pt x="75" y="12203"/>
                    <a:pt x="62" y="12231"/>
                  </a:cubicBezTo>
                  <a:cubicBezTo>
                    <a:pt x="714" y="11919"/>
                    <a:pt x="14131" y="625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2"/>
            <p:cNvSpPr/>
            <p:nvPr/>
          </p:nvSpPr>
          <p:spPr>
            <a:xfrm>
              <a:off x="3293800" y="1370900"/>
              <a:ext cx="349725" cy="296200"/>
            </a:xfrm>
            <a:custGeom>
              <a:avLst/>
              <a:gdLst/>
              <a:ahLst/>
              <a:cxnLst/>
              <a:rect l="l" t="t" r="r" b="b"/>
              <a:pathLst>
                <a:path w="13989" h="11848" extrusionOk="0">
                  <a:moveTo>
                    <a:pt x="13881" y="1"/>
                  </a:moveTo>
                  <a:lnTo>
                    <a:pt x="13881" y="1"/>
                  </a:lnTo>
                  <a:cubicBezTo>
                    <a:pt x="9207" y="3926"/>
                    <a:pt x="4604" y="7798"/>
                    <a:pt x="0" y="11669"/>
                  </a:cubicBezTo>
                  <a:cubicBezTo>
                    <a:pt x="45" y="11723"/>
                    <a:pt x="98" y="11785"/>
                    <a:pt x="143" y="11848"/>
                  </a:cubicBezTo>
                  <a:cubicBezTo>
                    <a:pt x="420" y="11750"/>
                    <a:pt x="607" y="11527"/>
                    <a:pt x="821" y="11348"/>
                  </a:cubicBezTo>
                  <a:cubicBezTo>
                    <a:pt x="2810" y="9680"/>
                    <a:pt x="4791" y="8021"/>
                    <a:pt x="6771" y="6352"/>
                  </a:cubicBezTo>
                  <a:cubicBezTo>
                    <a:pt x="9019" y="4461"/>
                    <a:pt x="11276" y="2579"/>
                    <a:pt x="13516" y="679"/>
                  </a:cubicBezTo>
                  <a:cubicBezTo>
                    <a:pt x="13685" y="536"/>
                    <a:pt x="13988" y="438"/>
                    <a:pt x="1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2"/>
            <p:cNvSpPr/>
            <p:nvPr/>
          </p:nvSpPr>
          <p:spPr>
            <a:xfrm>
              <a:off x="3425375" y="1531700"/>
              <a:ext cx="348400" cy="291225"/>
            </a:xfrm>
            <a:custGeom>
              <a:avLst/>
              <a:gdLst/>
              <a:ahLst/>
              <a:cxnLst/>
              <a:rect l="l" t="t" r="r" b="b"/>
              <a:pathLst>
                <a:path w="13936" h="11649" extrusionOk="0">
                  <a:moveTo>
                    <a:pt x="13828" y="1"/>
                  </a:moveTo>
                  <a:cubicBezTo>
                    <a:pt x="9252" y="3837"/>
                    <a:pt x="4693" y="7673"/>
                    <a:pt x="1" y="11616"/>
                  </a:cubicBezTo>
                  <a:cubicBezTo>
                    <a:pt x="206" y="11629"/>
                    <a:pt x="296" y="11648"/>
                    <a:pt x="339" y="11648"/>
                  </a:cubicBezTo>
                  <a:cubicBezTo>
                    <a:pt x="352" y="11648"/>
                    <a:pt x="360" y="11647"/>
                    <a:pt x="366" y="11643"/>
                  </a:cubicBezTo>
                  <a:cubicBezTo>
                    <a:pt x="4693" y="8021"/>
                    <a:pt x="9020" y="4408"/>
                    <a:pt x="13347" y="786"/>
                  </a:cubicBezTo>
                  <a:cubicBezTo>
                    <a:pt x="13543" y="616"/>
                    <a:pt x="13784" y="473"/>
                    <a:pt x="13917" y="233"/>
                  </a:cubicBezTo>
                  <a:cubicBezTo>
                    <a:pt x="13926" y="206"/>
                    <a:pt x="13935" y="179"/>
                    <a:pt x="13926" y="152"/>
                  </a:cubicBezTo>
                  <a:cubicBezTo>
                    <a:pt x="13926" y="134"/>
                    <a:pt x="13900" y="108"/>
                    <a:pt x="13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2"/>
            <p:cNvSpPr/>
            <p:nvPr/>
          </p:nvSpPr>
          <p:spPr>
            <a:xfrm>
              <a:off x="3286650" y="1363575"/>
              <a:ext cx="327000" cy="271850"/>
            </a:xfrm>
            <a:custGeom>
              <a:avLst/>
              <a:gdLst/>
              <a:ahLst/>
              <a:cxnLst/>
              <a:rect l="l" t="t" r="r" b="b"/>
              <a:pathLst>
                <a:path w="13080" h="10874" extrusionOk="0">
                  <a:moveTo>
                    <a:pt x="12852" y="0"/>
                  </a:moveTo>
                  <a:cubicBezTo>
                    <a:pt x="12608" y="0"/>
                    <a:pt x="12477" y="176"/>
                    <a:pt x="12330" y="303"/>
                  </a:cubicBezTo>
                  <a:cubicBezTo>
                    <a:pt x="9011" y="3086"/>
                    <a:pt x="5692" y="5869"/>
                    <a:pt x="2383" y="8653"/>
                  </a:cubicBezTo>
                  <a:cubicBezTo>
                    <a:pt x="1687" y="9232"/>
                    <a:pt x="991" y="9821"/>
                    <a:pt x="304" y="10401"/>
                  </a:cubicBezTo>
                  <a:cubicBezTo>
                    <a:pt x="170" y="10517"/>
                    <a:pt x="1" y="10615"/>
                    <a:pt x="188" y="10874"/>
                  </a:cubicBezTo>
                  <a:cubicBezTo>
                    <a:pt x="4506" y="7243"/>
                    <a:pt x="8788" y="3648"/>
                    <a:pt x="13079" y="44"/>
                  </a:cubicBezTo>
                  <a:cubicBezTo>
                    <a:pt x="12993" y="13"/>
                    <a:pt x="12918" y="0"/>
                    <a:pt x="1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2"/>
            <p:cNvSpPr/>
            <p:nvPr/>
          </p:nvSpPr>
          <p:spPr>
            <a:xfrm>
              <a:off x="3460175" y="1564050"/>
              <a:ext cx="320500" cy="268375"/>
            </a:xfrm>
            <a:custGeom>
              <a:avLst/>
              <a:gdLst/>
              <a:ahLst/>
              <a:cxnLst/>
              <a:rect l="l" t="t" r="r" b="b"/>
              <a:pathLst>
                <a:path w="12820" h="10735" extrusionOk="0">
                  <a:moveTo>
                    <a:pt x="12731" y="0"/>
                  </a:moveTo>
                  <a:cubicBezTo>
                    <a:pt x="8440" y="3595"/>
                    <a:pt x="4220" y="7146"/>
                    <a:pt x="0" y="10688"/>
                  </a:cubicBezTo>
                  <a:cubicBezTo>
                    <a:pt x="92" y="10721"/>
                    <a:pt x="170" y="10735"/>
                    <a:pt x="240" y="10735"/>
                  </a:cubicBezTo>
                  <a:cubicBezTo>
                    <a:pt x="488" y="10735"/>
                    <a:pt x="614" y="10554"/>
                    <a:pt x="768" y="10429"/>
                  </a:cubicBezTo>
                  <a:cubicBezTo>
                    <a:pt x="2837" y="8689"/>
                    <a:pt x="4898" y="6950"/>
                    <a:pt x="6959" y="5219"/>
                  </a:cubicBezTo>
                  <a:cubicBezTo>
                    <a:pt x="8761" y="3702"/>
                    <a:pt x="10563" y="2195"/>
                    <a:pt x="12365" y="678"/>
                  </a:cubicBezTo>
                  <a:cubicBezTo>
                    <a:pt x="12534" y="535"/>
                    <a:pt x="12820" y="428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2"/>
            <p:cNvSpPr/>
            <p:nvPr/>
          </p:nvSpPr>
          <p:spPr>
            <a:xfrm>
              <a:off x="3285550" y="1353125"/>
              <a:ext cx="294850" cy="248400"/>
            </a:xfrm>
            <a:custGeom>
              <a:avLst/>
              <a:gdLst/>
              <a:ahLst/>
              <a:cxnLst/>
              <a:rect l="l" t="t" r="r" b="b"/>
              <a:pathLst>
                <a:path w="11794" h="9936" extrusionOk="0">
                  <a:moveTo>
                    <a:pt x="11559" y="1"/>
                  </a:moveTo>
                  <a:cubicBezTo>
                    <a:pt x="11350" y="1"/>
                    <a:pt x="11267" y="101"/>
                    <a:pt x="11178" y="176"/>
                  </a:cubicBezTo>
                  <a:cubicBezTo>
                    <a:pt x="10277" y="935"/>
                    <a:pt x="9376" y="1684"/>
                    <a:pt x="8475" y="2442"/>
                  </a:cubicBezTo>
                  <a:cubicBezTo>
                    <a:pt x="5799" y="4690"/>
                    <a:pt x="3123" y="6938"/>
                    <a:pt x="446" y="9187"/>
                  </a:cubicBezTo>
                  <a:cubicBezTo>
                    <a:pt x="268" y="9347"/>
                    <a:pt x="0" y="9463"/>
                    <a:pt x="0" y="9936"/>
                  </a:cubicBezTo>
                  <a:cubicBezTo>
                    <a:pt x="3979" y="6599"/>
                    <a:pt x="7851" y="3352"/>
                    <a:pt x="11794" y="34"/>
                  </a:cubicBezTo>
                  <a:cubicBezTo>
                    <a:pt x="11701" y="10"/>
                    <a:pt x="11624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2"/>
            <p:cNvSpPr/>
            <p:nvPr/>
          </p:nvSpPr>
          <p:spPr>
            <a:xfrm>
              <a:off x="3496300" y="1601500"/>
              <a:ext cx="285725" cy="241300"/>
            </a:xfrm>
            <a:custGeom>
              <a:avLst/>
              <a:gdLst/>
              <a:ahLst/>
              <a:cxnLst/>
              <a:rect l="l" t="t" r="r" b="b"/>
              <a:pathLst>
                <a:path w="11429" h="9652" extrusionOk="0">
                  <a:moveTo>
                    <a:pt x="11348" y="1"/>
                  </a:moveTo>
                  <a:cubicBezTo>
                    <a:pt x="7539" y="3195"/>
                    <a:pt x="3765" y="6344"/>
                    <a:pt x="1" y="9529"/>
                  </a:cubicBezTo>
                  <a:cubicBezTo>
                    <a:pt x="94" y="9622"/>
                    <a:pt x="163" y="9652"/>
                    <a:pt x="215" y="9652"/>
                  </a:cubicBezTo>
                  <a:cubicBezTo>
                    <a:pt x="253" y="9652"/>
                    <a:pt x="281" y="9636"/>
                    <a:pt x="304" y="9618"/>
                  </a:cubicBezTo>
                  <a:cubicBezTo>
                    <a:pt x="3988" y="6522"/>
                    <a:pt x="7673" y="3427"/>
                    <a:pt x="11357" y="331"/>
                  </a:cubicBezTo>
                  <a:cubicBezTo>
                    <a:pt x="11428" y="277"/>
                    <a:pt x="11428" y="197"/>
                    <a:pt x="11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2"/>
            <p:cNvSpPr/>
            <p:nvPr/>
          </p:nvSpPr>
          <p:spPr>
            <a:xfrm>
              <a:off x="3289550" y="1349075"/>
              <a:ext cx="247600" cy="210300"/>
            </a:xfrm>
            <a:custGeom>
              <a:avLst/>
              <a:gdLst/>
              <a:ahLst/>
              <a:cxnLst/>
              <a:rect l="l" t="t" r="r" b="b"/>
              <a:pathLst>
                <a:path w="9904" h="8412" extrusionOk="0">
                  <a:moveTo>
                    <a:pt x="9664" y="0"/>
                  </a:moveTo>
                  <a:cubicBezTo>
                    <a:pt x="9641" y="0"/>
                    <a:pt x="9622" y="6"/>
                    <a:pt x="9609" y="17"/>
                  </a:cubicBezTo>
                  <a:cubicBezTo>
                    <a:pt x="6469" y="2631"/>
                    <a:pt x="3337" y="5254"/>
                    <a:pt x="197" y="7877"/>
                  </a:cubicBezTo>
                  <a:cubicBezTo>
                    <a:pt x="99" y="7966"/>
                    <a:pt x="1" y="8055"/>
                    <a:pt x="19" y="8412"/>
                  </a:cubicBezTo>
                  <a:cubicBezTo>
                    <a:pt x="3373" y="5593"/>
                    <a:pt x="6638" y="2845"/>
                    <a:pt x="9903" y="106"/>
                  </a:cubicBezTo>
                  <a:cubicBezTo>
                    <a:pt x="9797" y="32"/>
                    <a:pt x="9718" y="0"/>
                    <a:pt x="9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2"/>
            <p:cNvSpPr/>
            <p:nvPr/>
          </p:nvSpPr>
          <p:spPr>
            <a:xfrm>
              <a:off x="3538900" y="1645225"/>
              <a:ext cx="238000" cy="199925"/>
            </a:xfrm>
            <a:custGeom>
              <a:avLst/>
              <a:gdLst/>
              <a:ahLst/>
              <a:cxnLst/>
              <a:rect l="l" t="t" r="r" b="b"/>
              <a:pathLst>
                <a:path w="9520" h="7997" extrusionOk="0">
                  <a:moveTo>
                    <a:pt x="9501" y="0"/>
                  </a:moveTo>
                  <a:lnTo>
                    <a:pt x="9501" y="0"/>
                  </a:lnTo>
                  <a:cubicBezTo>
                    <a:pt x="8832" y="429"/>
                    <a:pt x="473" y="7458"/>
                    <a:pt x="0" y="7985"/>
                  </a:cubicBezTo>
                  <a:cubicBezTo>
                    <a:pt x="46" y="7993"/>
                    <a:pt x="88" y="7996"/>
                    <a:pt x="127" y="7996"/>
                  </a:cubicBezTo>
                  <a:cubicBezTo>
                    <a:pt x="443" y="7996"/>
                    <a:pt x="575" y="7762"/>
                    <a:pt x="750" y="7619"/>
                  </a:cubicBezTo>
                  <a:cubicBezTo>
                    <a:pt x="2168" y="6450"/>
                    <a:pt x="3578" y="5264"/>
                    <a:pt x="4987" y="4077"/>
                  </a:cubicBezTo>
                  <a:cubicBezTo>
                    <a:pt x="6334" y="2944"/>
                    <a:pt x="7681" y="1811"/>
                    <a:pt x="9029" y="670"/>
                  </a:cubicBezTo>
                  <a:cubicBezTo>
                    <a:pt x="9225" y="509"/>
                    <a:pt x="9519" y="384"/>
                    <a:pt x="9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2"/>
            <p:cNvSpPr/>
            <p:nvPr/>
          </p:nvSpPr>
          <p:spPr>
            <a:xfrm>
              <a:off x="3302275" y="1356400"/>
              <a:ext cx="177550" cy="151900"/>
            </a:xfrm>
            <a:custGeom>
              <a:avLst/>
              <a:gdLst/>
              <a:ahLst/>
              <a:cxnLst/>
              <a:rect l="l" t="t" r="r" b="b"/>
              <a:pathLst>
                <a:path w="7102" h="6076" extrusionOk="0">
                  <a:moveTo>
                    <a:pt x="7101" y="1"/>
                  </a:moveTo>
                  <a:cubicBezTo>
                    <a:pt x="6450" y="268"/>
                    <a:pt x="393" y="5380"/>
                    <a:pt x="0" y="6076"/>
                  </a:cubicBezTo>
                  <a:cubicBezTo>
                    <a:pt x="1776" y="4827"/>
                    <a:pt x="6825" y="491"/>
                    <a:pt x="7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2"/>
            <p:cNvSpPr/>
            <p:nvPr/>
          </p:nvSpPr>
          <p:spPr>
            <a:xfrm>
              <a:off x="3592875" y="1695625"/>
              <a:ext cx="166625" cy="141450"/>
            </a:xfrm>
            <a:custGeom>
              <a:avLst/>
              <a:gdLst/>
              <a:ahLst/>
              <a:cxnLst/>
              <a:rect l="l" t="t" r="r" b="b"/>
              <a:pathLst>
                <a:path w="6665" h="5658" extrusionOk="0">
                  <a:moveTo>
                    <a:pt x="6664" y="1"/>
                  </a:moveTo>
                  <a:cubicBezTo>
                    <a:pt x="4390" y="1910"/>
                    <a:pt x="2213" y="3738"/>
                    <a:pt x="0" y="5603"/>
                  </a:cubicBezTo>
                  <a:cubicBezTo>
                    <a:pt x="87" y="5641"/>
                    <a:pt x="161" y="5657"/>
                    <a:pt x="226" y="5657"/>
                  </a:cubicBezTo>
                  <a:cubicBezTo>
                    <a:pt x="403" y="5657"/>
                    <a:pt x="514" y="5540"/>
                    <a:pt x="625" y="5442"/>
                  </a:cubicBezTo>
                  <a:cubicBezTo>
                    <a:pt x="2534" y="3846"/>
                    <a:pt x="4443" y="2249"/>
                    <a:pt x="6343" y="652"/>
                  </a:cubicBezTo>
                  <a:cubicBezTo>
                    <a:pt x="6495" y="527"/>
                    <a:pt x="6664" y="393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8" name="Google Shape;1238;p32"/>
          <p:cNvSpPr/>
          <p:nvPr/>
        </p:nvSpPr>
        <p:spPr>
          <a:xfrm>
            <a:off x="3806251" y="753025"/>
            <a:ext cx="185400" cy="185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9" name="Google Shape;1239;p32"/>
          <p:cNvGrpSpPr/>
          <p:nvPr/>
        </p:nvGrpSpPr>
        <p:grpSpPr>
          <a:xfrm rot="-1799970">
            <a:off x="7215457" y="3584847"/>
            <a:ext cx="473195" cy="1393452"/>
            <a:chOff x="6299050" y="981775"/>
            <a:chExt cx="582600" cy="1715625"/>
          </a:xfrm>
        </p:grpSpPr>
        <p:grpSp>
          <p:nvGrpSpPr>
            <p:cNvPr id="1240" name="Google Shape;1240;p32"/>
            <p:cNvGrpSpPr/>
            <p:nvPr/>
          </p:nvGrpSpPr>
          <p:grpSpPr>
            <a:xfrm>
              <a:off x="6299050" y="981775"/>
              <a:ext cx="582600" cy="1161550"/>
              <a:chOff x="6299050" y="981775"/>
              <a:chExt cx="582600" cy="1161550"/>
            </a:xfrm>
          </p:grpSpPr>
          <p:sp>
            <p:nvSpPr>
              <p:cNvPr id="1241" name="Google Shape;1241;p32"/>
              <p:cNvSpPr/>
              <p:nvPr/>
            </p:nvSpPr>
            <p:spPr>
              <a:xfrm>
                <a:off x="6299050" y="1639325"/>
                <a:ext cx="582600" cy="504000"/>
              </a:xfrm>
              <a:prstGeom prst="triangl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32"/>
              <p:cNvSpPr/>
              <p:nvPr/>
            </p:nvSpPr>
            <p:spPr>
              <a:xfrm>
                <a:off x="6299050" y="981775"/>
                <a:ext cx="582600" cy="5040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32"/>
              <p:cNvSpPr/>
              <p:nvPr/>
            </p:nvSpPr>
            <p:spPr>
              <a:xfrm>
                <a:off x="6299050" y="1311425"/>
                <a:ext cx="582600" cy="5040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4" name="Google Shape;1244;p32"/>
            <p:cNvSpPr/>
            <p:nvPr/>
          </p:nvSpPr>
          <p:spPr>
            <a:xfrm>
              <a:off x="6464600" y="2446000"/>
              <a:ext cx="251400" cy="251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325;p34">
            <a:extLst>
              <a:ext uri="{FF2B5EF4-FFF2-40B4-BE49-F238E27FC236}">
                <a16:creationId xmlns:a16="http://schemas.microsoft.com/office/drawing/2014/main" id="{B1D6542D-1EDC-1768-4D2E-2DF6818DF3A0}"/>
              </a:ext>
            </a:extLst>
          </p:cNvPr>
          <p:cNvSpPr txBox="1">
            <a:spLocks/>
          </p:cNvSpPr>
          <p:nvPr/>
        </p:nvSpPr>
        <p:spPr>
          <a:xfrm>
            <a:off x="2196729" y="933893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MX" sz="2800" dirty="0">
                <a:solidFill>
                  <a:schemeClr val="tx1"/>
                </a:solidFill>
                <a:latin typeface="Anton" pitchFamily="2" charset="0"/>
              </a:rPr>
              <a:t>LIBRO</a:t>
            </a:r>
            <a:endParaRPr lang="es-MX" sz="2000" dirty="0">
              <a:solidFill>
                <a:schemeClr val="tx1"/>
              </a:solidFill>
              <a:latin typeface="Anton" pitchFamily="2" charset="0"/>
            </a:endParaRPr>
          </a:p>
        </p:txBody>
      </p:sp>
      <p:sp>
        <p:nvSpPr>
          <p:cNvPr id="3" name="Google Shape;1331;p34">
            <a:extLst>
              <a:ext uri="{FF2B5EF4-FFF2-40B4-BE49-F238E27FC236}">
                <a16:creationId xmlns:a16="http://schemas.microsoft.com/office/drawing/2014/main" id="{D34E8166-F6D2-2342-4D89-03F2AFA4E90C}"/>
              </a:ext>
            </a:extLst>
          </p:cNvPr>
          <p:cNvSpPr/>
          <p:nvPr/>
        </p:nvSpPr>
        <p:spPr>
          <a:xfrm>
            <a:off x="1937493" y="861926"/>
            <a:ext cx="633014" cy="602297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raphic 3" descr="Open book outline">
            <a:extLst>
              <a:ext uri="{FF2B5EF4-FFF2-40B4-BE49-F238E27FC236}">
                <a16:creationId xmlns:a16="http://schemas.microsoft.com/office/drawing/2014/main" id="{8C0EE043-320D-27A3-4FB6-131AA7C903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28911" y="933893"/>
            <a:ext cx="450169" cy="450169"/>
          </a:xfrm>
          <a:prstGeom prst="rect">
            <a:avLst/>
          </a:prstGeom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5151E001-B747-BCEC-8B3A-6AEE39F3A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165" y="1838598"/>
            <a:ext cx="2475673" cy="602297"/>
          </a:xfrm>
        </p:spPr>
        <p:txBody>
          <a:bodyPr/>
          <a:lstStyle/>
          <a:p>
            <a:r>
              <a:rPr lang="en-US" b="1" dirty="0" err="1">
                <a:latin typeface="Assistant" pitchFamily="2" charset="-79"/>
                <a:cs typeface="Assistant" pitchFamily="2" charset="-79"/>
              </a:rPr>
              <a:t>Atributos</a:t>
            </a:r>
            <a:r>
              <a:rPr lang="en-US" b="1" dirty="0">
                <a:latin typeface="Assistant" pitchFamily="2" charset="-79"/>
                <a:cs typeface="Assistant" pitchFamily="2" charset="-79"/>
              </a:rPr>
              <a:t> </a:t>
            </a:r>
            <a:endParaRPr lang="es-MX" b="1" dirty="0"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7" name="Subtitle 5">
            <a:extLst>
              <a:ext uri="{FF2B5EF4-FFF2-40B4-BE49-F238E27FC236}">
                <a16:creationId xmlns:a16="http://schemas.microsoft.com/office/drawing/2014/main" id="{DD9D4F81-9FDA-AC89-78A9-75C77445E5BC}"/>
              </a:ext>
            </a:extLst>
          </p:cNvPr>
          <p:cNvSpPr txBox="1">
            <a:spLocks/>
          </p:cNvSpPr>
          <p:nvPr/>
        </p:nvSpPr>
        <p:spPr>
          <a:xfrm>
            <a:off x="4224291" y="1838598"/>
            <a:ext cx="2855741" cy="602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ssistant"/>
              <a:buNone/>
              <a:defRPr sz="25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ssistant"/>
              <a:buNone/>
              <a:defRPr sz="30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ssistant"/>
              <a:buNone/>
              <a:defRPr sz="30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ssistant"/>
              <a:buNone/>
              <a:defRPr sz="30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ssistant"/>
              <a:buNone/>
              <a:defRPr sz="30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ssistant"/>
              <a:buNone/>
              <a:defRPr sz="30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ssistant"/>
              <a:buNone/>
              <a:defRPr sz="30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ssistant"/>
              <a:buNone/>
              <a:defRPr sz="30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3000"/>
              <a:buFont typeface="Assistant"/>
              <a:buNone/>
              <a:defRPr sz="30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r>
              <a:rPr lang="en-US" b="1" dirty="0" err="1"/>
              <a:t>Comportamientos</a:t>
            </a:r>
            <a:endParaRPr lang="es-MX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3B90E0-9E61-2D1C-E518-F48CF9C562EA}"/>
              </a:ext>
            </a:extLst>
          </p:cNvPr>
          <p:cNvSpPr txBox="1"/>
          <p:nvPr/>
        </p:nvSpPr>
        <p:spPr>
          <a:xfrm>
            <a:off x="1332670" y="2465692"/>
            <a:ext cx="24756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/>
                </a:solidFill>
                <a:latin typeface="Assistant" pitchFamily="2" charset="-79"/>
                <a:cs typeface="Assistant" pitchFamily="2" charset="-79"/>
              </a:rPr>
              <a:t>Título</a:t>
            </a:r>
            <a:endParaRPr lang="en-US" sz="1600" dirty="0">
              <a:solidFill>
                <a:schemeClr val="bg2"/>
              </a:solidFill>
              <a:latin typeface="Assistant" pitchFamily="2" charset="-79"/>
              <a:cs typeface="Assistant" pitchFamily="2" charset="-79"/>
            </a:endParaRP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Assistant" pitchFamily="2" charset="-79"/>
                <a:cs typeface="Assistant" pitchFamily="2" charset="-79"/>
              </a:rPr>
              <a:t>Autor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/>
                </a:solidFill>
                <a:latin typeface="Assistant" pitchFamily="2" charset="-79"/>
                <a:cs typeface="Assistant" pitchFamily="2" charset="-79"/>
              </a:rPr>
              <a:t>Ejemplares</a:t>
            </a:r>
            <a:r>
              <a:rPr lang="en-US" sz="1600" dirty="0">
                <a:solidFill>
                  <a:schemeClr val="bg2"/>
                </a:solidFill>
                <a:latin typeface="Assistant" pitchFamily="2" charset="-79"/>
                <a:cs typeface="Assistant" pitchFamily="2" charset="-79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ssistant" pitchFamily="2" charset="-79"/>
                <a:cs typeface="Assistant" pitchFamily="2" charset="-79"/>
              </a:rPr>
              <a:t>disponibles</a:t>
            </a:r>
            <a:endParaRPr lang="en-US" sz="1600" dirty="0">
              <a:solidFill>
                <a:schemeClr val="bg2"/>
              </a:solidFill>
              <a:latin typeface="Assistant" pitchFamily="2" charset="-79"/>
              <a:cs typeface="Assistant" pitchFamily="2" charset="-79"/>
            </a:endParaRP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Assistant" pitchFamily="2" charset="-79"/>
                <a:cs typeface="Assistant" pitchFamily="2" charset="-79"/>
              </a:rPr>
              <a:t>Lugar y </a:t>
            </a:r>
            <a:r>
              <a:rPr lang="en-US" sz="1600" dirty="0" err="1">
                <a:solidFill>
                  <a:schemeClr val="bg2"/>
                </a:solidFill>
                <a:latin typeface="Assistant" pitchFamily="2" charset="-79"/>
                <a:cs typeface="Assistant" pitchFamily="2" charset="-79"/>
              </a:rPr>
              <a:t>año</a:t>
            </a:r>
            <a:r>
              <a:rPr lang="en-US" sz="1600" dirty="0">
                <a:solidFill>
                  <a:schemeClr val="bg2"/>
                </a:solidFill>
                <a:latin typeface="Assistant" pitchFamily="2" charset="-79"/>
                <a:cs typeface="Assistant" pitchFamily="2" charset="-79"/>
              </a:rPr>
              <a:t> de </a:t>
            </a:r>
            <a:r>
              <a:rPr lang="en-US" sz="1600" dirty="0" err="1">
                <a:solidFill>
                  <a:schemeClr val="bg2"/>
                </a:solidFill>
                <a:latin typeface="Assistant" pitchFamily="2" charset="-79"/>
                <a:cs typeface="Assistant" pitchFamily="2" charset="-79"/>
              </a:rPr>
              <a:t>edición</a:t>
            </a:r>
            <a:endParaRPr lang="en-US" sz="1600" dirty="0">
              <a:solidFill>
                <a:schemeClr val="bg2"/>
              </a:solidFill>
              <a:latin typeface="Assistant" pitchFamily="2" charset="-79"/>
              <a:cs typeface="Assistant" pitchFamily="2" charset="-79"/>
            </a:endParaRP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Assistant" pitchFamily="2" charset="-79"/>
                <a:cs typeface="Assistant" pitchFamily="2" charset="-79"/>
              </a:rPr>
              <a:t>Editorial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Assistant" pitchFamily="2" charset="-79"/>
                <a:cs typeface="Assistant" pitchFamily="2" charset="-79"/>
              </a:rPr>
              <a:t>No. de </a:t>
            </a:r>
            <a:r>
              <a:rPr lang="en-US" sz="1600" dirty="0" err="1">
                <a:solidFill>
                  <a:schemeClr val="bg2"/>
                </a:solidFill>
                <a:latin typeface="Assistant" pitchFamily="2" charset="-79"/>
                <a:cs typeface="Assistant" pitchFamily="2" charset="-79"/>
              </a:rPr>
              <a:t>páginas</a:t>
            </a:r>
            <a:r>
              <a:rPr lang="en-US" sz="1600" dirty="0">
                <a:solidFill>
                  <a:schemeClr val="bg2"/>
                </a:solidFill>
                <a:latin typeface="Assistant" pitchFamily="2" charset="-79"/>
                <a:cs typeface="Assistant" pitchFamily="2" charset="-79"/>
              </a:rPr>
              <a:t>.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Assistant" pitchFamily="2" charset="-79"/>
                <a:cs typeface="Assistant" pitchFamily="2" charset="-79"/>
              </a:rPr>
              <a:t>ID</a:t>
            </a:r>
            <a:endParaRPr lang="es-MX" sz="1600" dirty="0">
              <a:solidFill>
                <a:schemeClr val="bg2"/>
              </a:solidFill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894D18-67B9-FFC3-3FB6-4C4F7E3BADB9}"/>
              </a:ext>
            </a:extLst>
          </p:cNvPr>
          <p:cNvSpPr txBox="1"/>
          <p:nvPr/>
        </p:nvSpPr>
        <p:spPr>
          <a:xfrm>
            <a:off x="4337723" y="2476110"/>
            <a:ext cx="36675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Información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sobre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el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libro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pPr>
              <a:buClr>
                <a:schemeClr val="bg2"/>
              </a:buClr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Número</a:t>
            </a:r>
            <a:r>
              <a:rPr lang="en-US" dirty="0">
                <a:solidFill>
                  <a:schemeClr val="bg2"/>
                </a:solidFill>
              </a:rPr>
              <a:t> de </a:t>
            </a:r>
            <a:r>
              <a:rPr lang="en-US" dirty="0" err="1">
                <a:solidFill>
                  <a:schemeClr val="bg2"/>
                </a:solidFill>
              </a:rPr>
              <a:t>ejemplares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disponibles</a:t>
            </a:r>
            <a:r>
              <a:rPr lang="en-US" dirty="0">
                <a:solidFill>
                  <a:schemeClr val="bg2"/>
                </a:solidFill>
              </a:rPr>
              <a:t> (</a:t>
            </a:r>
            <a:r>
              <a:rPr lang="en-US" dirty="0" err="1">
                <a:solidFill>
                  <a:schemeClr val="bg2"/>
                </a:solidFill>
              </a:rPr>
              <a:t>préstamos</a:t>
            </a:r>
            <a:r>
              <a:rPr lang="en-US" dirty="0">
                <a:solidFill>
                  <a:schemeClr val="bg2"/>
                </a:solidFill>
              </a:rPr>
              <a:t> o </a:t>
            </a:r>
            <a:r>
              <a:rPr lang="en-US" dirty="0" err="1">
                <a:solidFill>
                  <a:schemeClr val="bg2"/>
                </a:solidFill>
              </a:rPr>
              <a:t>devolución</a:t>
            </a:r>
            <a:r>
              <a:rPr lang="en-US" dirty="0">
                <a:solidFill>
                  <a:schemeClr val="bg2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925056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32"/>
          <p:cNvSpPr/>
          <p:nvPr/>
        </p:nvSpPr>
        <p:spPr>
          <a:xfrm>
            <a:off x="713110" y="2839800"/>
            <a:ext cx="427200" cy="427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1" name="Google Shape;1221;p32"/>
          <p:cNvGrpSpPr/>
          <p:nvPr/>
        </p:nvGrpSpPr>
        <p:grpSpPr>
          <a:xfrm>
            <a:off x="327739" y="984636"/>
            <a:ext cx="714229" cy="713653"/>
            <a:chOff x="3285550" y="1349075"/>
            <a:chExt cx="496475" cy="496075"/>
          </a:xfrm>
        </p:grpSpPr>
        <p:sp>
          <p:nvSpPr>
            <p:cNvPr id="1222" name="Google Shape;1222;p32"/>
            <p:cNvSpPr/>
            <p:nvPr/>
          </p:nvSpPr>
          <p:spPr>
            <a:xfrm>
              <a:off x="3335950" y="1428050"/>
              <a:ext cx="381400" cy="321350"/>
            </a:xfrm>
            <a:custGeom>
              <a:avLst/>
              <a:gdLst/>
              <a:ahLst/>
              <a:cxnLst/>
              <a:rect l="l" t="t" r="r" b="b"/>
              <a:pathLst>
                <a:path w="15256" h="12854" extrusionOk="0">
                  <a:moveTo>
                    <a:pt x="15057" y="0"/>
                  </a:moveTo>
                  <a:cubicBezTo>
                    <a:pt x="15025" y="0"/>
                    <a:pt x="14999" y="14"/>
                    <a:pt x="14979" y="34"/>
                  </a:cubicBezTo>
                  <a:cubicBezTo>
                    <a:pt x="10001" y="4200"/>
                    <a:pt x="5032" y="8375"/>
                    <a:pt x="72" y="12550"/>
                  </a:cubicBezTo>
                  <a:cubicBezTo>
                    <a:pt x="0" y="12613"/>
                    <a:pt x="9" y="12693"/>
                    <a:pt x="134" y="12854"/>
                  </a:cubicBezTo>
                  <a:cubicBezTo>
                    <a:pt x="5183" y="8616"/>
                    <a:pt x="10224" y="4379"/>
                    <a:pt x="15255" y="150"/>
                  </a:cubicBezTo>
                  <a:cubicBezTo>
                    <a:pt x="15177" y="39"/>
                    <a:pt x="15110" y="0"/>
                    <a:pt x="15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2"/>
            <p:cNvSpPr/>
            <p:nvPr/>
          </p:nvSpPr>
          <p:spPr>
            <a:xfrm>
              <a:off x="3354900" y="1449625"/>
              <a:ext cx="380500" cy="321400"/>
            </a:xfrm>
            <a:custGeom>
              <a:avLst/>
              <a:gdLst/>
              <a:ahLst/>
              <a:cxnLst/>
              <a:rect l="l" t="t" r="r" b="b"/>
              <a:pathLst>
                <a:path w="15220" h="12856" extrusionOk="0">
                  <a:moveTo>
                    <a:pt x="15220" y="1"/>
                  </a:moveTo>
                  <a:lnTo>
                    <a:pt x="15220" y="1"/>
                  </a:lnTo>
                  <a:cubicBezTo>
                    <a:pt x="14881" y="72"/>
                    <a:pt x="14747" y="251"/>
                    <a:pt x="14587" y="384"/>
                  </a:cubicBezTo>
                  <a:cubicBezTo>
                    <a:pt x="11901" y="2632"/>
                    <a:pt x="9225" y="4889"/>
                    <a:pt x="6540" y="7138"/>
                  </a:cubicBezTo>
                  <a:cubicBezTo>
                    <a:pt x="4541" y="8824"/>
                    <a:pt x="2525" y="10501"/>
                    <a:pt x="527" y="12196"/>
                  </a:cubicBezTo>
                  <a:cubicBezTo>
                    <a:pt x="331" y="12356"/>
                    <a:pt x="63" y="12481"/>
                    <a:pt x="1" y="12856"/>
                  </a:cubicBezTo>
                  <a:cubicBezTo>
                    <a:pt x="875" y="12374"/>
                    <a:pt x="14863" y="572"/>
                    <a:pt x="15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2"/>
            <p:cNvSpPr/>
            <p:nvPr/>
          </p:nvSpPr>
          <p:spPr>
            <a:xfrm>
              <a:off x="3319225" y="1407925"/>
              <a:ext cx="376275" cy="318500"/>
            </a:xfrm>
            <a:custGeom>
              <a:avLst/>
              <a:gdLst/>
              <a:ahLst/>
              <a:cxnLst/>
              <a:rect l="l" t="t" r="r" b="b"/>
              <a:pathLst>
                <a:path w="15051" h="12740" extrusionOk="0">
                  <a:moveTo>
                    <a:pt x="14916" y="0"/>
                  </a:moveTo>
                  <a:cubicBezTo>
                    <a:pt x="14622" y="36"/>
                    <a:pt x="14461" y="268"/>
                    <a:pt x="14265" y="438"/>
                  </a:cubicBezTo>
                  <a:cubicBezTo>
                    <a:pt x="12561" y="1856"/>
                    <a:pt x="10866" y="3283"/>
                    <a:pt x="9171" y="4711"/>
                  </a:cubicBezTo>
                  <a:cubicBezTo>
                    <a:pt x="6290" y="7128"/>
                    <a:pt x="3399" y="9546"/>
                    <a:pt x="527" y="11981"/>
                  </a:cubicBezTo>
                  <a:cubicBezTo>
                    <a:pt x="330" y="12142"/>
                    <a:pt x="0" y="12249"/>
                    <a:pt x="54" y="12740"/>
                  </a:cubicBezTo>
                  <a:cubicBezTo>
                    <a:pt x="5112" y="8493"/>
                    <a:pt x="10081" y="4318"/>
                    <a:pt x="15050" y="143"/>
                  </a:cubicBezTo>
                  <a:cubicBezTo>
                    <a:pt x="15005" y="99"/>
                    <a:pt x="14961" y="45"/>
                    <a:pt x="1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2"/>
            <p:cNvSpPr/>
            <p:nvPr/>
          </p:nvSpPr>
          <p:spPr>
            <a:xfrm>
              <a:off x="3305400" y="1388750"/>
              <a:ext cx="364875" cy="308250"/>
            </a:xfrm>
            <a:custGeom>
              <a:avLst/>
              <a:gdLst/>
              <a:ahLst/>
              <a:cxnLst/>
              <a:rect l="l" t="t" r="r" b="b"/>
              <a:pathLst>
                <a:path w="14595" h="12330" extrusionOk="0">
                  <a:moveTo>
                    <a:pt x="14595" y="0"/>
                  </a:moveTo>
                  <a:cubicBezTo>
                    <a:pt x="14265" y="54"/>
                    <a:pt x="14131" y="232"/>
                    <a:pt x="13970" y="366"/>
                  </a:cubicBezTo>
                  <a:cubicBezTo>
                    <a:pt x="11490" y="2445"/>
                    <a:pt x="9010" y="4532"/>
                    <a:pt x="6530" y="6611"/>
                  </a:cubicBezTo>
                  <a:cubicBezTo>
                    <a:pt x="4505" y="8315"/>
                    <a:pt x="2480" y="10019"/>
                    <a:pt x="455" y="11722"/>
                  </a:cubicBezTo>
                  <a:cubicBezTo>
                    <a:pt x="286" y="11865"/>
                    <a:pt x="0" y="11972"/>
                    <a:pt x="54" y="12329"/>
                  </a:cubicBezTo>
                  <a:cubicBezTo>
                    <a:pt x="1151" y="11642"/>
                    <a:pt x="14265" y="536"/>
                    <a:pt x="1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2"/>
            <p:cNvSpPr/>
            <p:nvPr/>
          </p:nvSpPr>
          <p:spPr>
            <a:xfrm>
              <a:off x="3378325" y="1476850"/>
              <a:ext cx="372475" cy="313200"/>
            </a:xfrm>
            <a:custGeom>
              <a:avLst/>
              <a:gdLst/>
              <a:ahLst/>
              <a:cxnLst/>
              <a:rect l="l" t="t" r="r" b="b"/>
              <a:pathLst>
                <a:path w="14899" h="12528" extrusionOk="0">
                  <a:moveTo>
                    <a:pt x="14854" y="0"/>
                  </a:moveTo>
                  <a:lnTo>
                    <a:pt x="14854" y="0"/>
                  </a:lnTo>
                  <a:cubicBezTo>
                    <a:pt x="14238" y="259"/>
                    <a:pt x="339" y="11945"/>
                    <a:pt x="0" y="12481"/>
                  </a:cubicBezTo>
                  <a:cubicBezTo>
                    <a:pt x="33" y="12514"/>
                    <a:pt x="69" y="12528"/>
                    <a:pt x="103" y="12528"/>
                  </a:cubicBezTo>
                  <a:cubicBezTo>
                    <a:pt x="142" y="12528"/>
                    <a:pt x="181" y="12509"/>
                    <a:pt x="214" y="12481"/>
                  </a:cubicBezTo>
                  <a:cubicBezTo>
                    <a:pt x="5085" y="8395"/>
                    <a:pt x="9947" y="4300"/>
                    <a:pt x="14818" y="205"/>
                  </a:cubicBezTo>
                  <a:cubicBezTo>
                    <a:pt x="14881" y="161"/>
                    <a:pt x="14898" y="8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2"/>
            <p:cNvSpPr/>
            <p:nvPr/>
          </p:nvSpPr>
          <p:spPr>
            <a:xfrm>
              <a:off x="3401750" y="1501825"/>
              <a:ext cx="358850" cy="305775"/>
            </a:xfrm>
            <a:custGeom>
              <a:avLst/>
              <a:gdLst/>
              <a:ahLst/>
              <a:cxnLst/>
              <a:rect l="l" t="t" r="r" b="b"/>
              <a:pathLst>
                <a:path w="14354" h="12231" extrusionOk="0">
                  <a:moveTo>
                    <a:pt x="14354" y="0"/>
                  </a:moveTo>
                  <a:lnTo>
                    <a:pt x="14354" y="0"/>
                  </a:lnTo>
                  <a:cubicBezTo>
                    <a:pt x="9786" y="3836"/>
                    <a:pt x="5228" y="7663"/>
                    <a:pt x="669" y="11499"/>
                  </a:cubicBezTo>
                  <a:cubicBezTo>
                    <a:pt x="446" y="11687"/>
                    <a:pt x="232" y="11892"/>
                    <a:pt x="18" y="12088"/>
                  </a:cubicBezTo>
                  <a:cubicBezTo>
                    <a:pt x="0" y="12097"/>
                    <a:pt x="9" y="12142"/>
                    <a:pt x="18" y="12168"/>
                  </a:cubicBezTo>
                  <a:cubicBezTo>
                    <a:pt x="21" y="12201"/>
                    <a:pt x="30" y="12211"/>
                    <a:pt x="41" y="12211"/>
                  </a:cubicBezTo>
                  <a:cubicBezTo>
                    <a:pt x="54" y="12211"/>
                    <a:pt x="70" y="12194"/>
                    <a:pt x="75" y="12194"/>
                  </a:cubicBezTo>
                  <a:cubicBezTo>
                    <a:pt x="78" y="12194"/>
                    <a:pt x="75" y="12203"/>
                    <a:pt x="62" y="12231"/>
                  </a:cubicBezTo>
                  <a:cubicBezTo>
                    <a:pt x="714" y="11919"/>
                    <a:pt x="14131" y="625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2"/>
            <p:cNvSpPr/>
            <p:nvPr/>
          </p:nvSpPr>
          <p:spPr>
            <a:xfrm>
              <a:off x="3293800" y="1370900"/>
              <a:ext cx="349725" cy="296200"/>
            </a:xfrm>
            <a:custGeom>
              <a:avLst/>
              <a:gdLst/>
              <a:ahLst/>
              <a:cxnLst/>
              <a:rect l="l" t="t" r="r" b="b"/>
              <a:pathLst>
                <a:path w="13989" h="11848" extrusionOk="0">
                  <a:moveTo>
                    <a:pt x="13881" y="1"/>
                  </a:moveTo>
                  <a:lnTo>
                    <a:pt x="13881" y="1"/>
                  </a:lnTo>
                  <a:cubicBezTo>
                    <a:pt x="9207" y="3926"/>
                    <a:pt x="4604" y="7798"/>
                    <a:pt x="0" y="11669"/>
                  </a:cubicBezTo>
                  <a:cubicBezTo>
                    <a:pt x="45" y="11723"/>
                    <a:pt x="98" y="11785"/>
                    <a:pt x="143" y="11848"/>
                  </a:cubicBezTo>
                  <a:cubicBezTo>
                    <a:pt x="420" y="11750"/>
                    <a:pt x="607" y="11527"/>
                    <a:pt x="821" y="11348"/>
                  </a:cubicBezTo>
                  <a:cubicBezTo>
                    <a:pt x="2810" y="9680"/>
                    <a:pt x="4791" y="8021"/>
                    <a:pt x="6771" y="6352"/>
                  </a:cubicBezTo>
                  <a:cubicBezTo>
                    <a:pt x="9019" y="4461"/>
                    <a:pt x="11276" y="2579"/>
                    <a:pt x="13516" y="679"/>
                  </a:cubicBezTo>
                  <a:cubicBezTo>
                    <a:pt x="13685" y="536"/>
                    <a:pt x="13988" y="438"/>
                    <a:pt x="1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2"/>
            <p:cNvSpPr/>
            <p:nvPr/>
          </p:nvSpPr>
          <p:spPr>
            <a:xfrm>
              <a:off x="3425375" y="1531700"/>
              <a:ext cx="348400" cy="291225"/>
            </a:xfrm>
            <a:custGeom>
              <a:avLst/>
              <a:gdLst/>
              <a:ahLst/>
              <a:cxnLst/>
              <a:rect l="l" t="t" r="r" b="b"/>
              <a:pathLst>
                <a:path w="13936" h="11649" extrusionOk="0">
                  <a:moveTo>
                    <a:pt x="13828" y="1"/>
                  </a:moveTo>
                  <a:cubicBezTo>
                    <a:pt x="9252" y="3837"/>
                    <a:pt x="4693" y="7673"/>
                    <a:pt x="1" y="11616"/>
                  </a:cubicBezTo>
                  <a:cubicBezTo>
                    <a:pt x="206" y="11629"/>
                    <a:pt x="296" y="11648"/>
                    <a:pt x="339" y="11648"/>
                  </a:cubicBezTo>
                  <a:cubicBezTo>
                    <a:pt x="352" y="11648"/>
                    <a:pt x="360" y="11647"/>
                    <a:pt x="366" y="11643"/>
                  </a:cubicBezTo>
                  <a:cubicBezTo>
                    <a:pt x="4693" y="8021"/>
                    <a:pt x="9020" y="4408"/>
                    <a:pt x="13347" y="786"/>
                  </a:cubicBezTo>
                  <a:cubicBezTo>
                    <a:pt x="13543" y="616"/>
                    <a:pt x="13784" y="473"/>
                    <a:pt x="13917" y="233"/>
                  </a:cubicBezTo>
                  <a:cubicBezTo>
                    <a:pt x="13926" y="206"/>
                    <a:pt x="13935" y="179"/>
                    <a:pt x="13926" y="152"/>
                  </a:cubicBezTo>
                  <a:cubicBezTo>
                    <a:pt x="13926" y="134"/>
                    <a:pt x="13900" y="108"/>
                    <a:pt x="13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2"/>
            <p:cNvSpPr/>
            <p:nvPr/>
          </p:nvSpPr>
          <p:spPr>
            <a:xfrm>
              <a:off x="3286650" y="1363575"/>
              <a:ext cx="327000" cy="271850"/>
            </a:xfrm>
            <a:custGeom>
              <a:avLst/>
              <a:gdLst/>
              <a:ahLst/>
              <a:cxnLst/>
              <a:rect l="l" t="t" r="r" b="b"/>
              <a:pathLst>
                <a:path w="13080" h="10874" extrusionOk="0">
                  <a:moveTo>
                    <a:pt x="12852" y="0"/>
                  </a:moveTo>
                  <a:cubicBezTo>
                    <a:pt x="12608" y="0"/>
                    <a:pt x="12477" y="176"/>
                    <a:pt x="12330" y="303"/>
                  </a:cubicBezTo>
                  <a:cubicBezTo>
                    <a:pt x="9011" y="3086"/>
                    <a:pt x="5692" y="5869"/>
                    <a:pt x="2383" y="8653"/>
                  </a:cubicBezTo>
                  <a:cubicBezTo>
                    <a:pt x="1687" y="9232"/>
                    <a:pt x="991" y="9821"/>
                    <a:pt x="304" y="10401"/>
                  </a:cubicBezTo>
                  <a:cubicBezTo>
                    <a:pt x="170" y="10517"/>
                    <a:pt x="1" y="10615"/>
                    <a:pt x="188" y="10874"/>
                  </a:cubicBezTo>
                  <a:cubicBezTo>
                    <a:pt x="4506" y="7243"/>
                    <a:pt x="8788" y="3648"/>
                    <a:pt x="13079" y="44"/>
                  </a:cubicBezTo>
                  <a:cubicBezTo>
                    <a:pt x="12993" y="13"/>
                    <a:pt x="12918" y="0"/>
                    <a:pt x="1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2"/>
            <p:cNvSpPr/>
            <p:nvPr/>
          </p:nvSpPr>
          <p:spPr>
            <a:xfrm>
              <a:off x="3460175" y="1564050"/>
              <a:ext cx="320500" cy="268375"/>
            </a:xfrm>
            <a:custGeom>
              <a:avLst/>
              <a:gdLst/>
              <a:ahLst/>
              <a:cxnLst/>
              <a:rect l="l" t="t" r="r" b="b"/>
              <a:pathLst>
                <a:path w="12820" h="10735" extrusionOk="0">
                  <a:moveTo>
                    <a:pt x="12731" y="0"/>
                  </a:moveTo>
                  <a:cubicBezTo>
                    <a:pt x="8440" y="3595"/>
                    <a:pt x="4220" y="7146"/>
                    <a:pt x="0" y="10688"/>
                  </a:cubicBezTo>
                  <a:cubicBezTo>
                    <a:pt x="92" y="10721"/>
                    <a:pt x="170" y="10735"/>
                    <a:pt x="240" y="10735"/>
                  </a:cubicBezTo>
                  <a:cubicBezTo>
                    <a:pt x="488" y="10735"/>
                    <a:pt x="614" y="10554"/>
                    <a:pt x="768" y="10429"/>
                  </a:cubicBezTo>
                  <a:cubicBezTo>
                    <a:pt x="2837" y="8689"/>
                    <a:pt x="4898" y="6950"/>
                    <a:pt x="6959" y="5219"/>
                  </a:cubicBezTo>
                  <a:cubicBezTo>
                    <a:pt x="8761" y="3702"/>
                    <a:pt x="10563" y="2195"/>
                    <a:pt x="12365" y="678"/>
                  </a:cubicBezTo>
                  <a:cubicBezTo>
                    <a:pt x="12534" y="535"/>
                    <a:pt x="12820" y="428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2"/>
            <p:cNvSpPr/>
            <p:nvPr/>
          </p:nvSpPr>
          <p:spPr>
            <a:xfrm>
              <a:off x="3285550" y="1353125"/>
              <a:ext cx="294850" cy="248400"/>
            </a:xfrm>
            <a:custGeom>
              <a:avLst/>
              <a:gdLst/>
              <a:ahLst/>
              <a:cxnLst/>
              <a:rect l="l" t="t" r="r" b="b"/>
              <a:pathLst>
                <a:path w="11794" h="9936" extrusionOk="0">
                  <a:moveTo>
                    <a:pt x="11559" y="1"/>
                  </a:moveTo>
                  <a:cubicBezTo>
                    <a:pt x="11350" y="1"/>
                    <a:pt x="11267" y="101"/>
                    <a:pt x="11178" y="176"/>
                  </a:cubicBezTo>
                  <a:cubicBezTo>
                    <a:pt x="10277" y="935"/>
                    <a:pt x="9376" y="1684"/>
                    <a:pt x="8475" y="2442"/>
                  </a:cubicBezTo>
                  <a:cubicBezTo>
                    <a:pt x="5799" y="4690"/>
                    <a:pt x="3123" y="6938"/>
                    <a:pt x="446" y="9187"/>
                  </a:cubicBezTo>
                  <a:cubicBezTo>
                    <a:pt x="268" y="9347"/>
                    <a:pt x="0" y="9463"/>
                    <a:pt x="0" y="9936"/>
                  </a:cubicBezTo>
                  <a:cubicBezTo>
                    <a:pt x="3979" y="6599"/>
                    <a:pt x="7851" y="3352"/>
                    <a:pt x="11794" y="34"/>
                  </a:cubicBezTo>
                  <a:cubicBezTo>
                    <a:pt x="11701" y="10"/>
                    <a:pt x="11624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2"/>
            <p:cNvSpPr/>
            <p:nvPr/>
          </p:nvSpPr>
          <p:spPr>
            <a:xfrm>
              <a:off x="3496300" y="1601500"/>
              <a:ext cx="285725" cy="241300"/>
            </a:xfrm>
            <a:custGeom>
              <a:avLst/>
              <a:gdLst/>
              <a:ahLst/>
              <a:cxnLst/>
              <a:rect l="l" t="t" r="r" b="b"/>
              <a:pathLst>
                <a:path w="11429" h="9652" extrusionOk="0">
                  <a:moveTo>
                    <a:pt x="11348" y="1"/>
                  </a:moveTo>
                  <a:cubicBezTo>
                    <a:pt x="7539" y="3195"/>
                    <a:pt x="3765" y="6344"/>
                    <a:pt x="1" y="9529"/>
                  </a:cubicBezTo>
                  <a:cubicBezTo>
                    <a:pt x="94" y="9622"/>
                    <a:pt x="163" y="9652"/>
                    <a:pt x="215" y="9652"/>
                  </a:cubicBezTo>
                  <a:cubicBezTo>
                    <a:pt x="253" y="9652"/>
                    <a:pt x="281" y="9636"/>
                    <a:pt x="304" y="9618"/>
                  </a:cubicBezTo>
                  <a:cubicBezTo>
                    <a:pt x="3988" y="6522"/>
                    <a:pt x="7673" y="3427"/>
                    <a:pt x="11357" y="331"/>
                  </a:cubicBezTo>
                  <a:cubicBezTo>
                    <a:pt x="11428" y="277"/>
                    <a:pt x="11428" y="197"/>
                    <a:pt x="11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2"/>
            <p:cNvSpPr/>
            <p:nvPr/>
          </p:nvSpPr>
          <p:spPr>
            <a:xfrm>
              <a:off x="3289550" y="1349075"/>
              <a:ext cx="247600" cy="210300"/>
            </a:xfrm>
            <a:custGeom>
              <a:avLst/>
              <a:gdLst/>
              <a:ahLst/>
              <a:cxnLst/>
              <a:rect l="l" t="t" r="r" b="b"/>
              <a:pathLst>
                <a:path w="9904" h="8412" extrusionOk="0">
                  <a:moveTo>
                    <a:pt x="9664" y="0"/>
                  </a:moveTo>
                  <a:cubicBezTo>
                    <a:pt x="9641" y="0"/>
                    <a:pt x="9622" y="6"/>
                    <a:pt x="9609" y="17"/>
                  </a:cubicBezTo>
                  <a:cubicBezTo>
                    <a:pt x="6469" y="2631"/>
                    <a:pt x="3337" y="5254"/>
                    <a:pt x="197" y="7877"/>
                  </a:cubicBezTo>
                  <a:cubicBezTo>
                    <a:pt x="99" y="7966"/>
                    <a:pt x="1" y="8055"/>
                    <a:pt x="19" y="8412"/>
                  </a:cubicBezTo>
                  <a:cubicBezTo>
                    <a:pt x="3373" y="5593"/>
                    <a:pt x="6638" y="2845"/>
                    <a:pt x="9903" y="106"/>
                  </a:cubicBezTo>
                  <a:cubicBezTo>
                    <a:pt x="9797" y="32"/>
                    <a:pt x="9718" y="0"/>
                    <a:pt x="9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2"/>
            <p:cNvSpPr/>
            <p:nvPr/>
          </p:nvSpPr>
          <p:spPr>
            <a:xfrm>
              <a:off x="3538900" y="1645225"/>
              <a:ext cx="238000" cy="199925"/>
            </a:xfrm>
            <a:custGeom>
              <a:avLst/>
              <a:gdLst/>
              <a:ahLst/>
              <a:cxnLst/>
              <a:rect l="l" t="t" r="r" b="b"/>
              <a:pathLst>
                <a:path w="9520" h="7997" extrusionOk="0">
                  <a:moveTo>
                    <a:pt x="9501" y="0"/>
                  </a:moveTo>
                  <a:lnTo>
                    <a:pt x="9501" y="0"/>
                  </a:lnTo>
                  <a:cubicBezTo>
                    <a:pt x="8832" y="429"/>
                    <a:pt x="473" y="7458"/>
                    <a:pt x="0" y="7985"/>
                  </a:cubicBezTo>
                  <a:cubicBezTo>
                    <a:pt x="46" y="7993"/>
                    <a:pt x="88" y="7996"/>
                    <a:pt x="127" y="7996"/>
                  </a:cubicBezTo>
                  <a:cubicBezTo>
                    <a:pt x="443" y="7996"/>
                    <a:pt x="575" y="7762"/>
                    <a:pt x="750" y="7619"/>
                  </a:cubicBezTo>
                  <a:cubicBezTo>
                    <a:pt x="2168" y="6450"/>
                    <a:pt x="3578" y="5264"/>
                    <a:pt x="4987" y="4077"/>
                  </a:cubicBezTo>
                  <a:cubicBezTo>
                    <a:pt x="6334" y="2944"/>
                    <a:pt x="7681" y="1811"/>
                    <a:pt x="9029" y="670"/>
                  </a:cubicBezTo>
                  <a:cubicBezTo>
                    <a:pt x="9225" y="509"/>
                    <a:pt x="9519" y="384"/>
                    <a:pt x="9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2"/>
            <p:cNvSpPr/>
            <p:nvPr/>
          </p:nvSpPr>
          <p:spPr>
            <a:xfrm>
              <a:off x="3302275" y="1356400"/>
              <a:ext cx="177550" cy="151900"/>
            </a:xfrm>
            <a:custGeom>
              <a:avLst/>
              <a:gdLst/>
              <a:ahLst/>
              <a:cxnLst/>
              <a:rect l="l" t="t" r="r" b="b"/>
              <a:pathLst>
                <a:path w="7102" h="6076" extrusionOk="0">
                  <a:moveTo>
                    <a:pt x="7101" y="1"/>
                  </a:moveTo>
                  <a:cubicBezTo>
                    <a:pt x="6450" y="268"/>
                    <a:pt x="393" y="5380"/>
                    <a:pt x="0" y="6076"/>
                  </a:cubicBezTo>
                  <a:cubicBezTo>
                    <a:pt x="1776" y="4827"/>
                    <a:pt x="6825" y="491"/>
                    <a:pt x="7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2"/>
            <p:cNvSpPr/>
            <p:nvPr/>
          </p:nvSpPr>
          <p:spPr>
            <a:xfrm>
              <a:off x="3592875" y="1695625"/>
              <a:ext cx="166625" cy="141450"/>
            </a:xfrm>
            <a:custGeom>
              <a:avLst/>
              <a:gdLst/>
              <a:ahLst/>
              <a:cxnLst/>
              <a:rect l="l" t="t" r="r" b="b"/>
              <a:pathLst>
                <a:path w="6665" h="5658" extrusionOk="0">
                  <a:moveTo>
                    <a:pt x="6664" y="1"/>
                  </a:moveTo>
                  <a:cubicBezTo>
                    <a:pt x="4390" y="1910"/>
                    <a:pt x="2213" y="3738"/>
                    <a:pt x="0" y="5603"/>
                  </a:cubicBezTo>
                  <a:cubicBezTo>
                    <a:pt x="87" y="5641"/>
                    <a:pt x="161" y="5657"/>
                    <a:pt x="226" y="5657"/>
                  </a:cubicBezTo>
                  <a:cubicBezTo>
                    <a:pt x="403" y="5657"/>
                    <a:pt x="514" y="5540"/>
                    <a:pt x="625" y="5442"/>
                  </a:cubicBezTo>
                  <a:cubicBezTo>
                    <a:pt x="2534" y="3846"/>
                    <a:pt x="4443" y="2249"/>
                    <a:pt x="6343" y="652"/>
                  </a:cubicBezTo>
                  <a:cubicBezTo>
                    <a:pt x="6495" y="527"/>
                    <a:pt x="6664" y="393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8" name="Google Shape;1238;p32"/>
          <p:cNvSpPr/>
          <p:nvPr/>
        </p:nvSpPr>
        <p:spPr>
          <a:xfrm>
            <a:off x="3806251" y="753025"/>
            <a:ext cx="185400" cy="185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9" name="Google Shape;1239;p32"/>
          <p:cNvGrpSpPr/>
          <p:nvPr/>
        </p:nvGrpSpPr>
        <p:grpSpPr>
          <a:xfrm rot="-1799970">
            <a:off x="7215457" y="3584847"/>
            <a:ext cx="473195" cy="1393452"/>
            <a:chOff x="6299050" y="981775"/>
            <a:chExt cx="582600" cy="1715625"/>
          </a:xfrm>
        </p:grpSpPr>
        <p:grpSp>
          <p:nvGrpSpPr>
            <p:cNvPr id="1240" name="Google Shape;1240;p32"/>
            <p:cNvGrpSpPr/>
            <p:nvPr/>
          </p:nvGrpSpPr>
          <p:grpSpPr>
            <a:xfrm>
              <a:off x="6299050" y="981775"/>
              <a:ext cx="582600" cy="1161550"/>
              <a:chOff x="6299050" y="981775"/>
              <a:chExt cx="582600" cy="1161550"/>
            </a:xfrm>
          </p:grpSpPr>
          <p:sp>
            <p:nvSpPr>
              <p:cNvPr id="1241" name="Google Shape;1241;p32"/>
              <p:cNvSpPr/>
              <p:nvPr/>
            </p:nvSpPr>
            <p:spPr>
              <a:xfrm>
                <a:off x="6299050" y="1639325"/>
                <a:ext cx="582600" cy="504000"/>
              </a:xfrm>
              <a:prstGeom prst="triangl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32"/>
              <p:cNvSpPr/>
              <p:nvPr/>
            </p:nvSpPr>
            <p:spPr>
              <a:xfrm>
                <a:off x="6299050" y="981775"/>
                <a:ext cx="582600" cy="5040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32"/>
              <p:cNvSpPr/>
              <p:nvPr/>
            </p:nvSpPr>
            <p:spPr>
              <a:xfrm>
                <a:off x="6299050" y="1311425"/>
                <a:ext cx="582600" cy="5040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4" name="Google Shape;1244;p32"/>
            <p:cNvSpPr/>
            <p:nvPr/>
          </p:nvSpPr>
          <p:spPr>
            <a:xfrm>
              <a:off x="6464600" y="2446000"/>
              <a:ext cx="251400" cy="251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Subtitle 5">
            <a:extLst>
              <a:ext uri="{FF2B5EF4-FFF2-40B4-BE49-F238E27FC236}">
                <a16:creationId xmlns:a16="http://schemas.microsoft.com/office/drawing/2014/main" id="{5151E001-B747-BCEC-8B3A-6AEE39F3A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165" y="1838598"/>
            <a:ext cx="2475673" cy="602297"/>
          </a:xfrm>
        </p:spPr>
        <p:txBody>
          <a:bodyPr/>
          <a:lstStyle/>
          <a:p>
            <a:r>
              <a:rPr lang="en-US" b="1" dirty="0" err="1">
                <a:latin typeface="Assistant" pitchFamily="2" charset="-79"/>
                <a:cs typeface="Assistant" pitchFamily="2" charset="-79"/>
              </a:rPr>
              <a:t>Atributos</a:t>
            </a:r>
            <a:r>
              <a:rPr lang="en-US" b="1" dirty="0">
                <a:latin typeface="Assistant" pitchFamily="2" charset="-79"/>
                <a:cs typeface="Assistant" pitchFamily="2" charset="-79"/>
              </a:rPr>
              <a:t> </a:t>
            </a:r>
            <a:endParaRPr lang="es-MX" b="1" dirty="0"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7" name="Subtitle 5">
            <a:extLst>
              <a:ext uri="{FF2B5EF4-FFF2-40B4-BE49-F238E27FC236}">
                <a16:creationId xmlns:a16="http://schemas.microsoft.com/office/drawing/2014/main" id="{DD9D4F81-9FDA-AC89-78A9-75C77445E5BC}"/>
              </a:ext>
            </a:extLst>
          </p:cNvPr>
          <p:cNvSpPr txBox="1">
            <a:spLocks/>
          </p:cNvSpPr>
          <p:nvPr/>
        </p:nvSpPr>
        <p:spPr>
          <a:xfrm>
            <a:off x="4176925" y="1838598"/>
            <a:ext cx="2855741" cy="602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ssistant"/>
              <a:buNone/>
              <a:defRPr sz="25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ssistant"/>
              <a:buNone/>
              <a:defRPr sz="30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ssistant"/>
              <a:buNone/>
              <a:defRPr sz="30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ssistant"/>
              <a:buNone/>
              <a:defRPr sz="30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ssistant"/>
              <a:buNone/>
              <a:defRPr sz="30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ssistant"/>
              <a:buNone/>
              <a:defRPr sz="30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ssistant"/>
              <a:buNone/>
              <a:defRPr sz="30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ssistant"/>
              <a:buNone/>
              <a:defRPr sz="30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3000"/>
              <a:buFont typeface="Assistant"/>
              <a:buNone/>
              <a:defRPr sz="30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r>
              <a:rPr lang="en-US" b="1" dirty="0" err="1"/>
              <a:t>Comportamientos</a:t>
            </a:r>
            <a:endParaRPr lang="es-MX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3B90E0-9E61-2D1C-E518-F48CF9C562EA}"/>
              </a:ext>
            </a:extLst>
          </p:cNvPr>
          <p:cNvSpPr txBox="1"/>
          <p:nvPr/>
        </p:nvSpPr>
        <p:spPr>
          <a:xfrm>
            <a:off x="1332670" y="2465692"/>
            <a:ext cx="28442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/>
                </a:solidFill>
                <a:latin typeface="Assistant" pitchFamily="2" charset="-79"/>
                <a:cs typeface="Assistant" pitchFamily="2" charset="-79"/>
              </a:rPr>
              <a:t>Nombre</a:t>
            </a:r>
            <a:endParaRPr lang="en-US" sz="1600" dirty="0">
              <a:solidFill>
                <a:schemeClr val="bg2"/>
              </a:solidFill>
              <a:latin typeface="Assistant" pitchFamily="2" charset="-79"/>
              <a:cs typeface="Assistant" pitchFamily="2" charset="-79"/>
            </a:endParaRP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/>
                </a:solidFill>
                <a:latin typeface="Assistant" pitchFamily="2" charset="-79"/>
                <a:cs typeface="Assistant" pitchFamily="2" charset="-79"/>
              </a:rPr>
              <a:t>Apellido</a:t>
            </a:r>
            <a:endParaRPr lang="en-US" sz="1600" dirty="0">
              <a:solidFill>
                <a:schemeClr val="bg2"/>
              </a:solidFill>
              <a:latin typeface="Assistant" pitchFamily="2" charset="-79"/>
              <a:cs typeface="Assistant" pitchFamily="2" charset="-79"/>
            </a:endParaRP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/>
                </a:solidFill>
                <a:latin typeface="Assistant" pitchFamily="2" charset="-79"/>
                <a:cs typeface="Assistant" pitchFamily="2" charset="-79"/>
              </a:rPr>
              <a:t>Edad</a:t>
            </a:r>
            <a:endParaRPr lang="en-US" sz="1600" dirty="0">
              <a:solidFill>
                <a:schemeClr val="bg2"/>
              </a:solidFill>
              <a:latin typeface="Assistant" pitchFamily="2" charset="-79"/>
              <a:cs typeface="Assistant" pitchFamily="2" charset="-79"/>
            </a:endParaRP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/>
                </a:solidFill>
                <a:latin typeface="Assistant" pitchFamily="2" charset="-79"/>
                <a:cs typeface="Assistant" pitchFamily="2" charset="-79"/>
              </a:rPr>
              <a:t>Dirección</a:t>
            </a:r>
            <a:endParaRPr lang="en-US" sz="1600" dirty="0">
              <a:solidFill>
                <a:schemeClr val="bg2"/>
              </a:solidFill>
              <a:latin typeface="Assistant" pitchFamily="2" charset="-79"/>
              <a:cs typeface="Assistant" pitchFamily="2" charset="-79"/>
            </a:endParaRP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Assistant" pitchFamily="2" charset="-79"/>
                <a:cs typeface="Assistant" pitchFamily="2" charset="-79"/>
              </a:rPr>
              <a:t>ID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Assistant" pitchFamily="2" charset="-79"/>
                <a:cs typeface="Assistant" pitchFamily="2" charset="-79"/>
              </a:rPr>
              <a:t>Lista de </a:t>
            </a:r>
            <a:r>
              <a:rPr lang="en-US" sz="1600" dirty="0" err="1">
                <a:solidFill>
                  <a:schemeClr val="bg2"/>
                </a:solidFill>
                <a:latin typeface="Assistant" pitchFamily="2" charset="-79"/>
                <a:cs typeface="Assistant" pitchFamily="2" charset="-79"/>
              </a:rPr>
              <a:t>libros</a:t>
            </a:r>
            <a:r>
              <a:rPr lang="en-US" sz="1600" dirty="0">
                <a:solidFill>
                  <a:schemeClr val="bg2"/>
                </a:solidFill>
                <a:latin typeface="Assistant" pitchFamily="2" charset="-79"/>
                <a:cs typeface="Assistant" pitchFamily="2" charset="-79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ssistant" pitchFamily="2" charset="-79"/>
                <a:cs typeface="Assistant" pitchFamily="2" charset="-79"/>
              </a:rPr>
              <a:t>en</a:t>
            </a:r>
            <a:r>
              <a:rPr lang="en-US" sz="1600" dirty="0">
                <a:solidFill>
                  <a:schemeClr val="bg2"/>
                </a:solidFill>
                <a:latin typeface="Assistant" pitchFamily="2" charset="-79"/>
                <a:cs typeface="Assistant" pitchFamily="2" charset="-79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ssistant" pitchFamily="2" charset="-79"/>
                <a:cs typeface="Assistant" pitchFamily="2" charset="-79"/>
              </a:rPr>
              <a:t>préstamo</a:t>
            </a:r>
            <a:r>
              <a:rPr lang="en-US" sz="1600" dirty="0">
                <a:solidFill>
                  <a:schemeClr val="bg2"/>
                </a:solidFill>
                <a:latin typeface="Assistant" pitchFamily="2" charset="-79"/>
                <a:cs typeface="Assistant" pitchFamily="2" charset="-79"/>
              </a:rPr>
              <a:t>.</a:t>
            </a:r>
            <a:endParaRPr lang="es-MX" sz="1600" dirty="0">
              <a:solidFill>
                <a:schemeClr val="bg2"/>
              </a:solidFill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894D18-67B9-FFC3-3FB6-4C4F7E3BADB9}"/>
              </a:ext>
            </a:extLst>
          </p:cNvPr>
          <p:cNvSpPr txBox="1"/>
          <p:nvPr/>
        </p:nvSpPr>
        <p:spPr>
          <a:xfrm>
            <a:off x="4337723" y="2476110"/>
            <a:ext cx="36675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Realizar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préstamos</a:t>
            </a:r>
            <a:r>
              <a:rPr lang="en-US" dirty="0">
                <a:solidFill>
                  <a:schemeClr val="bg2"/>
                </a:solidFill>
              </a:rPr>
              <a:t> de </a:t>
            </a:r>
            <a:r>
              <a:rPr lang="en-US" dirty="0" err="1">
                <a:solidFill>
                  <a:schemeClr val="bg2"/>
                </a:solidFill>
              </a:rPr>
              <a:t>libros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Devolver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libros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en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préstamo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Consultar</a:t>
            </a:r>
            <a:r>
              <a:rPr lang="en-US" dirty="0">
                <a:solidFill>
                  <a:schemeClr val="bg2"/>
                </a:solidFill>
              </a:rPr>
              <a:t> la </a:t>
            </a:r>
            <a:r>
              <a:rPr lang="en-US" dirty="0" err="1">
                <a:solidFill>
                  <a:schemeClr val="bg2"/>
                </a:solidFill>
              </a:rPr>
              <a:t>lista</a:t>
            </a:r>
            <a:r>
              <a:rPr lang="en-US" dirty="0">
                <a:solidFill>
                  <a:schemeClr val="bg2"/>
                </a:solidFill>
              </a:rPr>
              <a:t> de </a:t>
            </a:r>
            <a:r>
              <a:rPr lang="en-US" dirty="0" err="1">
                <a:solidFill>
                  <a:schemeClr val="bg2"/>
                </a:solidFill>
              </a:rPr>
              <a:t>libros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en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préstamo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5" name="Google Shape;1327;p34">
            <a:extLst>
              <a:ext uri="{FF2B5EF4-FFF2-40B4-BE49-F238E27FC236}">
                <a16:creationId xmlns:a16="http://schemas.microsoft.com/office/drawing/2014/main" id="{F34D3F4A-80D1-A3E4-6707-8284D4284B28}"/>
              </a:ext>
            </a:extLst>
          </p:cNvPr>
          <p:cNvSpPr txBox="1">
            <a:spLocks/>
          </p:cNvSpPr>
          <p:nvPr/>
        </p:nvSpPr>
        <p:spPr>
          <a:xfrm>
            <a:off x="2291722" y="963071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MX" sz="2400" dirty="0">
                <a:solidFill>
                  <a:schemeClr val="tx1"/>
                </a:solidFill>
                <a:latin typeface="Anton" pitchFamily="2" charset="0"/>
              </a:rPr>
              <a:t>USUARIO</a:t>
            </a:r>
          </a:p>
        </p:txBody>
      </p:sp>
      <p:sp>
        <p:nvSpPr>
          <p:cNvPr id="11" name="Google Shape;1332;p34">
            <a:extLst>
              <a:ext uri="{FF2B5EF4-FFF2-40B4-BE49-F238E27FC236}">
                <a16:creationId xmlns:a16="http://schemas.microsoft.com/office/drawing/2014/main" id="{1F8870DB-71C8-012C-A55C-E4ABB72BB171}"/>
              </a:ext>
            </a:extLst>
          </p:cNvPr>
          <p:cNvSpPr/>
          <p:nvPr/>
        </p:nvSpPr>
        <p:spPr>
          <a:xfrm>
            <a:off x="1926713" y="899888"/>
            <a:ext cx="633014" cy="602297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raphic 11" descr="Users with solid fill">
            <a:extLst>
              <a:ext uri="{FF2B5EF4-FFF2-40B4-BE49-F238E27FC236}">
                <a16:creationId xmlns:a16="http://schemas.microsoft.com/office/drawing/2014/main" id="{CF8C36B5-760E-7159-1819-E6634A9E2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29315" y="966692"/>
            <a:ext cx="457634" cy="4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36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32"/>
          <p:cNvSpPr/>
          <p:nvPr/>
        </p:nvSpPr>
        <p:spPr>
          <a:xfrm>
            <a:off x="713110" y="2839800"/>
            <a:ext cx="427200" cy="427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1" name="Google Shape;1221;p32"/>
          <p:cNvGrpSpPr/>
          <p:nvPr/>
        </p:nvGrpSpPr>
        <p:grpSpPr>
          <a:xfrm>
            <a:off x="327739" y="984636"/>
            <a:ext cx="714229" cy="713653"/>
            <a:chOff x="3285550" y="1349075"/>
            <a:chExt cx="496475" cy="496075"/>
          </a:xfrm>
        </p:grpSpPr>
        <p:sp>
          <p:nvSpPr>
            <p:cNvPr id="1222" name="Google Shape;1222;p32"/>
            <p:cNvSpPr/>
            <p:nvPr/>
          </p:nvSpPr>
          <p:spPr>
            <a:xfrm>
              <a:off x="3335950" y="1428050"/>
              <a:ext cx="381400" cy="321350"/>
            </a:xfrm>
            <a:custGeom>
              <a:avLst/>
              <a:gdLst/>
              <a:ahLst/>
              <a:cxnLst/>
              <a:rect l="l" t="t" r="r" b="b"/>
              <a:pathLst>
                <a:path w="15256" h="12854" extrusionOk="0">
                  <a:moveTo>
                    <a:pt x="15057" y="0"/>
                  </a:moveTo>
                  <a:cubicBezTo>
                    <a:pt x="15025" y="0"/>
                    <a:pt x="14999" y="14"/>
                    <a:pt x="14979" y="34"/>
                  </a:cubicBezTo>
                  <a:cubicBezTo>
                    <a:pt x="10001" y="4200"/>
                    <a:pt x="5032" y="8375"/>
                    <a:pt x="72" y="12550"/>
                  </a:cubicBezTo>
                  <a:cubicBezTo>
                    <a:pt x="0" y="12613"/>
                    <a:pt x="9" y="12693"/>
                    <a:pt x="134" y="12854"/>
                  </a:cubicBezTo>
                  <a:cubicBezTo>
                    <a:pt x="5183" y="8616"/>
                    <a:pt x="10224" y="4379"/>
                    <a:pt x="15255" y="150"/>
                  </a:cubicBezTo>
                  <a:cubicBezTo>
                    <a:pt x="15177" y="39"/>
                    <a:pt x="15110" y="0"/>
                    <a:pt x="15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2"/>
            <p:cNvSpPr/>
            <p:nvPr/>
          </p:nvSpPr>
          <p:spPr>
            <a:xfrm>
              <a:off x="3354900" y="1449625"/>
              <a:ext cx="380500" cy="321400"/>
            </a:xfrm>
            <a:custGeom>
              <a:avLst/>
              <a:gdLst/>
              <a:ahLst/>
              <a:cxnLst/>
              <a:rect l="l" t="t" r="r" b="b"/>
              <a:pathLst>
                <a:path w="15220" h="12856" extrusionOk="0">
                  <a:moveTo>
                    <a:pt x="15220" y="1"/>
                  </a:moveTo>
                  <a:lnTo>
                    <a:pt x="15220" y="1"/>
                  </a:lnTo>
                  <a:cubicBezTo>
                    <a:pt x="14881" y="72"/>
                    <a:pt x="14747" y="251"/>
                    <a:pt x="14587" y="384"/>
                  </a:cubicBezTo>
                  <a:cubicBezTo>
                    <a:pt x="11901" y="2632"/>
                    <a:pt x="9225" y="4889"/>
                    <a:pt x="6540" y="7138"/>
                  </a:cubicBezTo>
                  <a:cubicBezTo>
                    <a:pt x="4541" y="8824"/>
                    <a:pt x="2525" y="10501"/>
                    <a:pt x="527" y="12196"/>
                  </a:cubicBezTo>
                  <a:cubicBezTo>
                    <a:pt x="331" y="12356"/>
                    <a:pt x="63" y="12481"/>
                    <a:pt x="1" y="12856"/>
                  </a:cubicBezTo>
                  <a:cubicBezTo>
                    <a:pt x="875" y="12374"/>
                    <a:pt x="14863" y="572"/>
                    <a:pt x="15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2"/>
            <p:cNvSpPr/>
            <p:nvPr/>
          </p:nvSpPr>
          <p:spPr>
            <a:xfrm>
              <a:off x="3319225" y="1407925"/>
              <a:ext cx="376275" cy="318500"/>
            </a:xfrm>
            <a:custGeom>
              <a:avLst/>
              <a:gdLst/>
              <a:ahLst/>
              <a:cxnLst/>
              <a:rect l="l" t="t" r="r" b="b"/>
              <a:pathLst>
                <a:path w="15051" h="12740" extrusionOk="0">
                  <a:moveTo>
                    <a:pt x="14916" y="0"/>
                  </a:moveTo>
                  <a:cubicBezTo>
                    <a:pt x="14622" y="36"/>
                    <a:pt x="14461" y="268"/>
                    <a:pt x="14265" y="438"/>
                  </a:cubicBezTo>
                  <a:cubicBezTo>
                    <a:pt x="12561" y="1856"/>
                    <a:pt x="10866" y="3283"/>
                    <a:pt x="9171" y="4711"/>
                  </a:cubicBezTo>
                  <a:cubicBezTo>
                    <a:pt x="6290" y="7128"/>
                    <a:pt x="3399" y="9546"/>
                    <a:pt x="527" y="11981"/>
                  </a:cubicBezTo>
                  <a:cubicBezTo>
                    <a:pt x="330" y="12142"/>
                    <a:pt x="0" y="12249"/>
                    <a:pt x="54" y="12740"/>
                  </a:cubicBezTo>
                  <a:cubicBezTo>
                    <a:pt x="5112" y="8493"/>
                    <a:pt x="10081" y="4318"/>
                    <a:pt x="15050" y="143"/>
                  </a:cubicBezTo>
                  <a:cubicBezTo>
                    <a:pt x="15005" y="99"/>
                    <a:pt x="14961" y="45"/>
                    <a:pt x="1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2"/>
            <p:cNvSpPr/>
            <p:nvPr/>
          </p:nvSpPr>
          <p:spPr>
            <a:xfrm>
              <a:off x="3305400" y="1388750"/>
              <a:ext cx="364875" cy="308250"/>
            </a:xfrm>
            <a:custGeom>
              <a:avLst/>
              <a:gdLst/>
              <a:ahLst/>
              <a:cxnLst/>
              <a:rect l="l" t="t" r="r" b="b"/>
              <a:pathLst>
                <a:path w="14595" h="12330" extrusionOk="0">
                  <a:moveTo>
                    <a:pt x="14595" y="0"/>
                  </a:moveTo>
                  <a:cubicBezTo>
                    <a:pt x="14265" y="54"/>
                    <a:pt x="14131" y="232"/>
                    <a:pt x="13970" y="366"/>
                  </a:cubicBezTo>
                  <a:cubicBezTo>
                    <a:pt x="11490" y="2445"/>
                    <a:pt x="9010" y="4532"/>
                    <a:pt x="6530" y="6611"/>
                  </a:cubicBezTo>
                  <a:cubicBezTo>
                    <a:pt x="4505" y="8315"/>
                    <a:pt x="2480" y="10019"/>
                    <a:pt x="455" y="11722"/>
                  </a:cubicBezTo>
                  <a:cubicBezTo>
                    <a:pt x="286" y="11865"/>
                    <a:pt x="0" y="11972"/>
                    <a:pt x="54" y="12329"/>
                  </a:cubicBezTo>
                  <a:cubicBezTo>
                    <a:pt x="1151" y="11642"/>
                    <a:pt x="14265" y="536"/>
                    <a:pt x="1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2"/>
            <p:cNvSpPr/>
            <p:nvPr/>
          </p:nvSpPr>
          <p:spPr>
            <a:xfrm>
              <a:off x="3378325" y="1476850"/>
              <a:ext cx="372475" cy="313200"/>
            </a:xfrm>
            <a:custGeom>
              <a:avLst/>
              <a:gdLst/>
              <a:ahLst/>
              <a:cxnLst/>
              <a:rect l="l" t="t" r="r" b="b"/>
              <a:pathLst>
                <a:path w="14899" h="12528" extrusionOk="0">
                  <a:moveTo>
                    <a:pt x="14854" y="0"/>
                  </a:moveTo>
                  <a:lnTo>
                    <a:pt x="14854" y="0"/>
                  </a:lnTo>
                  <a:cubicBezTo>
                    <a:pt x="14238" y="259"/>
                    <a:pt x="339" y="11945"/>
                    <a:pt x="0" y="12481"/>
                  </a:cubicBezTo>
                  <a:cubicBezTo>
                    <a:pt x="33" y="12514"/>
                    <a:pt x="69" y="12528"/>
                    <a:pt x="103" y="12528"/>
                  </a:cubicBezTo>
                  <a:cubicBezTo>
                    <a:pt x="142" y="12528"/>
                    <a:pt x="181" y="12509"/>
                    <a:pt x="214" y="12481"/>
                  </a:cubicBezTo>
                  <a:cubicBezTo>
                    <a:pt x="5085" y="8395"/>
                    <a:pt x="9947" y="4300"/>
                    <a:pt x="14818" y="205"/>
                  </a:cubicBezTo>
                  <a:cubicBezTo>
                    <a:pt x="14881" y="161"/>
                    <a:pt x="14898" y="8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2"/>
            <p:cNvSpPr/>
            <p:nvPr/>
          </p:nvSpPr>
          <p:spPr>
            <a:xfrm>
              <a:off x="3401750" y="1501825"/>
              <a:ext cx="358850" cy="305775"/>
            </a:xfrm>
            <a:custGeom>
              <a:avLst/>
              <a:gdLst/>
              <a:ahLst/>
              <a:cxnLst/>
              <a:rect l="l" t="t" r="r" b="b"/>
              <a:pathLst>
                <a:path w="14354" h="12231" extrusionOk="0">
                  <a:moveTo>
                    <a:pt x="14354" y="0"/>
                  </a:moveTo>
                  <a:lnTo>
                    <a:pt x="14354" y="0"/>
                  </a:lnTo>
                  <a:cubicBezTo>
                    <a:pt x="9786" y="3836"/>
                    <a:pt x="5228" y="7663"/>
                    <a:pt x="669" y="11499"/>
                  </a:cubicBezTo>
                  <a:cubicBezTo>
                    <a:pt x="446" y="11687"/>
                    <a:pt x="232" y="11892"/>
                    <a:pt x="18" y="12088"/>
                  </a:cubicBezTo>
                  <a:cubicBezTo>
                    <a:pt x="0" y="12097"/>
                    <a:pt x="9" y="12142"/>
                    <a:pt x="18" y="12168"/>
                  </a:cubicBezTo>
                  <a:cubicBezTo>
                    <a:pt x="21" y="12201"/>
                    <a:pt x="30" y="12211"/>
                    <a:pt x="41" y="12211"/>
                  </a:cubicBezTo>
                  <a:cubicBezTo>
                    <a:pt x="54" y="12211"/>
                    <a:pt x="70" y="12194"/>
                    <a:pt x="75" y="12194"/>
                  </a:cubicBezTo>
                  <a:cubicBezTo>
                    <a:pt x="78" y="12194"/>
                    <a:pt x="75" y="12203"/>
                    <a:pt x="62" y="12231"/>
                  </a:cubicBezTo>
                  <a:cubicBezTo>
                    <a:pt x="714" y="11919"/>
                    <a:pt x="14131" y="625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2"/>
            <p:cNvSpPr/>
            <p:nvPr/>
          </p:nvSpPr>
          <p:spPr>
            <a:xfrm>
              <a:off x="3293800" y="1370900"/>
              <a:ext cx="349725" cy="296200"/>
            </a:xfrm>
            <a:custGeom>
              <a:avLst/>
              <a:gdLst/>
              <a:ahLst/>
              <a:cxnLst/>
              <a:rect l="l" t="t" r="r" b="b"/>
              <a:pathLst>
                <a:path w="13989" h="11848" extrusionOk="0">
                  <a:moveTo>
                    <a:pt x="13881" y="1"/>
                  </a:moveTo>
                  <a:lnTo>
                    <a:pt x="13881" y="1"/>
                  </a:lnTo>
                  <a:cubicBezTo>
                    <a:pt x="9207" y="3926"/>
                    <a:pt x="4604" y="7798"/>
                    <a:pt x="0" y="11669"/>
                  </a:cubicBezTo>
                  <a:cubicBezTo>
                    <a:pt x="45" y="11723"/>
                    <a:pt x="98" y="11785"/>
                    <a:pt x="143" y="11848"/>
                  </a:cubicBezTo>
                  <a:cubicBezTo>
                    <a:pt x="420" y="11750"/>
                    <a:pt x="607" y="11527"/>
                    <a:pt x="821" y="11348"/>
                  </a:cubicBezTo>
                  <a:cubicBezTo>
                    <a:pt x="2810" y="9680"/>
                    <a:pt x="4791" y="8021"/>
                    <a:pt x="6771" y="6352"/>
                  </a:cubicBezTo>
                  <a:cubicBezTo>
                    <a:pt x="9019" y="4461"/>
                    <a:pt x="11276" y="2579"/>
                    <a:pt x="13516" y="679"/>
                  </a:cubicBezTo>
                  <a:cubicBezTo>
                    <a:pt x="13685" y="536"/>
                    <a:pt x="13988" y="438"/>
                    <a:pt x="1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2"/>
            <p:cNvSpPr/>
            <p:nvPr/>
          </p:nvSpPr>
          <p:spPr>
            <a:xfrm>
              <a:off x="3425375" y="1531700"/>
              <a:ext cx="348400" cy="291225"/>
            </a:xfrm>
            <a:custGeom>
              <a:avLst/>
              <a:gdLst/>
              <a:ahLst/>
              <a:cxnLst/>
              <a:rect l="l" t="t" r="r" b="b"/>
              <a:pathLst>
                <a:path w="13936" h="11649" extrusionOk="0">
                  <a:moveTo>
                    <a:pt x="13828" y="1"/>
                  </a:moveTo>
                  <a:cubicBezTo>
                    <a:pt x="9252" y="3837"/>
                    <a:pt x="4693" y="7673"/>
                    <a:pt x="1" y="11616"/>
                  </a:cubicBezTo>
                  <a:cubicBezTo>
                    <a:pt x="206" y="11629"/>
                    <a:pt x="296" y="11648"/>
                    <a:pt x="339" y="11648"/>
                  </a:cubicBezTo>
                  <a:cubicBezTo>
                    <a:pt x="352" y="11648"/>
                    <a:pt x="360" y="11647"/>
                    <a:pt x="366" y="11643"/>
                  </a:cubicBezTo>
                  <a:cubicBezTo>
                    <a:pt x="4693" y="8021"/>
                    <a:pt x="9020" y="4408"/>
                    <a:pt x="13347" y="786"/>
                  </a:cubicBezTo>
                  <a:cubicBezTo>
                    <a:pt x="13543" y="616"/>
                    <a:pt x="13784" y="473"/>
                    <a:pt x="13917" y="233"/>
                  </a:cubicBezTo>
                  <a:cubicBezTo>
                    <a:pt x="13926" y="206"/>
                    <a:pt x="13935" y="179"/>
                    <a:pt x="13926" y="152"/>
                  </a:cubicBezTo>
                  <a:cubicBezTo>
                    <a:pt x="13926" y="134"/>
                    <a:pt x="13900" y="108"/>
                    <a:pt x="13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2"/>
            <p:cNvSpPr/>
            <p:nvPr/>
          </p:nvSpPr>
          <p:spPr>
            <a:xfrm>
              <a:off x="3286650" y="1363575"/>
              <a:ext cx="327000" cy="271850"/>
            </a:xfrm>
            <a:custGeom>
              <a:avLst/>
              <a:gdLst/>
              <a:ahLst/>
              <a:cxnLst/>
              <a:rect l="l" t="t" r="r" b="b"/>
              <a:pathLst>
                <a:path w="13080" h="10874" extrusionOk="0">
                  <a:moveTo>
                    <a:pt x="12852" y="0"/>
                  </a:moveTo>
                  <a:cubicBezTo>
                    <a:pt x="12608" y="0"/>
                    <a:pt x="12477" y="176"/>
                    <a:pt x="12330" y="303"/>
                  </a:cubicBezTo>
                  <a:cubicBezTo>
                    <a:pt x="9011" y="3086"/>
                    <a:pt x="5692" y="5869"/>
                    <a:pt x="2383" y="8653"/>
                  </a:cubicBezTo>
                  <a:cubicBezTo>
                    <a:pt x="1687" y="9232"/>
                    <a:pt x="991" y="9821"/>
                    <a:pt x="304" y="10401"/>
                  </a:cubicBezTo>
                  <a:cubicBezTo>
                    <a:pt x="170" y="10517"/>
                    <a:pt x="1" y="10615"/>
                    <a:pt x="188" y="10874"/>
                  </a:cubicBezTo>
                  <a:cubicBezTo>
                    <a:pt x="4506" y="7243"/>
                    <a:pt x="8788" y="3648"/>
                    <a:pt x="13079" y="44"/>
                  </a:cubicBezTo>
                  <a:cubicBezTo>
                    <a:pt x="12993" y="13"/>
                    <a:pt x="12918" y="0"/>
                    <a:pt x="1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2"/>
            <p:cNvSpPr/>
            <p:nvPr/>
          </p:nvSpPr>
          <p:spPr>
            <a:xfrm>
              <a:off x="3460175" y="1564050"/>
              <a:ext cx="320500" cy="268375"/>
            </a:xfrm>
            <a:custGeom>
              <a:avLst/>
              <a:gdLst/>
              <a:ahLst/>
              <a:cxnLst/>
              <a:rect l="l" t="t" r="r" b="b"/>
              <a:pathLst>
                <a:path w="12820" h="10735" extrusionOk="0">
                  <a:moveTo>
                    <a:pt x="12731" y="0"/>
                  </a:moveTo>
                  <a:cubicBezTo>
                    <a:pt x="8440" y="3595"/>
                    <a:pt x="4220" y="7146"/>
                    <a:pt x="0" y="10688"/>
                  </a:cubicBezTo>
                  <a:cubicBezTo>
                    <a:pt x="92" y="10721"/>
                    <a:pt x="170" y="10735"/>
                    <a:pt x="240" y="10735"/>
                  </a:cubicBezTo>
                  <a:cubicBezTo>
                    <a:pt x="488" y="10735"/>
                    <a:pt x="614" y="10554"/>
                    <a:pt x="768" y="10429"/>
                  </a:cubicBezTo>
                  <a:cubicBezTo>
                    <a:pt x="2837" y="8689"/>
                    <a:pt x="4898" y="6950"/>
                    <a:pt x="6959" y="5219"/>
                  </a:cubicBezTo>
                  <a:cubicBezTo>
                    <a:pt x="8761" y="3702"/>
                    <a:pt x="10563" y="2195"/>
                    <a:pt x="12365" y="678"/>
                  </a:cubicBezTo>
                  <a:cubicBezTo>
                    <a:pt x="12534" y="535"/>
                    <a:pt x="12820" y="428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2"/>
            <p:cNvSpPr/>
            <p:nvPr/>
          </p:nvSpPr>
          <p:spPr>
            <a:xfrm>
              <a:off x="3285550" y="1353125"/>
              <a:ext cx="294850" cy="248400"/>
            </a:xfrm>
            <a:custGeom>
              <a:avLst/>
              <a:gdLst/>
              <a:ahLst/>
              <a:cxnLst/>
              <a:rect l="l" t="t" r="r" b="b"/>
              <a:pathLst>
                <a:path w="11794" h="9936" extrusionOk="0">
                  <a:moveTo>
                    <a:pt x="11559" y="1"/>
                  </a:moveTo>
                  <a:cubicBezTo>
                    <a:pt x="11350" y="1"/>
                    <a:pt x="11267" y="101"/>
                    <a:pt x="11178" y="176"/>
                  </a:cubicBezTo>
                  <a:cubicBezTo>
                    <a:pt x="10277" y="935"/>
                    <a:pt x="9376" y="1684"/>
                    <a:pt x="8475" y="2442"/>
                  </a:cubicBezTo>
                  <a:cubicBezTo>
                    <a:pt x="5799" y="4690"/>
                    <a:pt x="3123" y="6938"/>
                    <a:pt x="446" y="9187"/>
                  </a:cubicBezTo>
                  <a:cubicBezTo>
                    <a:pt x="268" y="9347"/>
                    <a:pt x="0" y="9463"/>
                    <a:pt x="0" y="9936"/>
                  </a:cubicBezTo>
                  <a:cubicBezTo>
                    <a:pt x="3979" y="6599"/>
                    <a:pt x="7851" y="3352"/>
                    <a:pt x="11794" y="34"/>
                  </a:cubicBezTo>
                  <a:cubicBezTo>
                    <a:pt x="11701" y="10"/>
                    <a:pt x="11624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2"/>
            <p:cNvSpPr/>
            <p:nvPr/>
          </p:nvSpPr>
          <p:spPr>
            <a:xfrm>
              <a:off x="3496300" y="1601500"/>
              <a:ext cx="285725" cy="241300"/>
            </a:xfrm>
            <a:custGeom>
              <a:avLst/>
              <a:gdLst/>
              <a:ahLst/>
              <a:cxnLst/>
              <a:rect l="l" t="t" r="r" b="b"/>
              <a:pathLst>
                <a:path w="11429" h="9652" extrusionOk="0">
                  <a:moveTo>
                    <a:pt x="11348" y="1"/>
                  </a:moveTo>
                  <a:cubicBezTo>
                    <a:pt x="7539" y="3195"/>
                    <a:pt x="3765" y="6344"/>
                    <a:pt x="1" y="9529"/>
                  </a:cubicBezTo>
                  <a:cubicBezTo>
                    <a:pt x="94" y="9622"/>
                    <a:pt x="163" y="9652"/>
                    <a:pt x="215" y="9652"/>
                  </a:cubicBezTo>
                  <a:cubicBezTo>
                    <a:pt x="253" y="9652"/>
                    <a:pt x="281" y="9636"/>
                    <a:pt x="304" y="9618"/>
                  </a:cubicBezTo>
                  <a:cubicBezTo>
                    <a:pt x="3988" y="6522"/>
                    <a:pt x="7673" y="3427"/>
                    <a:pt x="11357" y="331"/>
                  </a:cubicBezTo>
                  <a:cubicBezTo>
                    <a:pt x="11428" y="277"/>
                    <a:pt x="11428" y="197"/>
                    <a:pt x="11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2"/>
            <p:cNvSpPr/>
            <p:nvPr/>
          </p:nvSpPr>
          <p:spPr>
            <a:xfrm>
              <a:off x="3289550" y="1349075"/>
              <a:ext cx="247600" cy="210300"/>
            </a:xfrm>
            <a:custGeom>
              <a:avLst/>
              <a:gdLst/>
              <a:ahLst/>
              <a:cxnLst/>
              <a:rect l="l" t="t" r="r" b="b"/>
              <a:pathLst>
                <a:path w="9904" h="8412" extrusionOk="0">
                  <a:moveTo>
                    <a:pt x="9664" y="0"/>
                  </a:moveTo>
                  <a:cubicBezTo>
                    <a:pt x="9641" y="0"/>
                    <a:pt x="9622" y="6"/>
                    <a:pt x="9609" y="17"/>
                  </a:cubicBezTo>
                  <a:cubicBezTo>
                    <a:pt x="6469" y="2631"/>
                    <a:pt x="3337" y="5254"/>
                    <a:pt x="197" y="7877"/>
                  </a:cubicBezTo>
                  <a:cubicBezTo>
                    <a:pt x="99" y="7966"/>
                    <a:pt x="1" y="8055"/>
                    <a:pt x="19" y="8412"/>
                  </a:cubicBezTo>
                  <a:cubicBezTo>
                    <a:pt x="3373" y="5593"/>
                    <a:pt x="6638" y="2845"/>
                    <a:pt x="9903" y="106"/>
                  </a:cubicBezTo>
                  <a:cubicBezTo>
                    <a:pt x="9797" y="32"/>
                    <a:pt x="9718" y="0"/>
                    <a:pt x="9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2"/>
            <p:cNvSpPr/>
            <p:nvPr/>
          </p:nvSpPr>
          <p:spPr>
            <a:xfrm>
              <a:off x="3538900" y="1645225"/>
              <a:ext cx="238000" cy="199925"/>
            </a:xfrm>
            <a:custGeom>
              <a:avLst/>
              <a:gdLst/>
              <a:ahLst/>
              <a:cxnLst/>
              <a:rect l="l" t="t" r="r" b="b"/>
              <a:pathLst>
                <a:path w="9520" h="7997" extrusionOk="0">
                  <a:moveTo>
                    <a:pt x="9501" y="0"/>
                  </a:moveTo>
                  <a:lnTo>
                    <a:pt x="9501" y="0"/>
                  </a:lnTo>
                  <a:cubicBezTo>
                    <a:pt x="8832" y="429"/>
                    <a:pt x="473" y="7458"/>
                    <a:pt x="0" y="7985"/>
                  </a:cubicBezTo>
                  <a:cubicBezTo>
                    <a:pt x="46" y="7993"/>
                    <a:pt x="88" y="7996"/>
                    <a:pt x="127" y="7996"/>
                  </a:cubicBezTo>
                  <a:cubicBezTo>
                    <a:pt x="443" y="7996"/>
                    <a:pt x="575" y="7762"/>
                    <a:pt x="750" y="7619"/>
                  </a:cubicBezTo>
                  <a:cubicBezTo>
                    <a:pt x="2168" y="6450"/>
                    <a:pt x="3578" y="5264"/>
                    <a:pt x="4987" y="4077"/>
                  </a:cubicBezTo>
                  <a:cubicBezTo>
                    <a:pt x="6334" y="2944"/>
                    <a:pt x="7681" y="1811"/>
                    <a:pt x="9029" y="670"/>
                  </a:cubicBezTo>
                  <a:cubicBezTo>
                    <a:pt x="9225" y="509"/>
                    <a:pt x="9519" y="384"/>
                    <a:pt x="9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2"/>
            <p:cNvSpPr/>
            <p:nvPr/>
          </p:nvSpPr>
          <p:spPr>
            <a:xfrm>
              <a:off x="3302275" y="1356400"/>
              <a:ext cx="177550" cy="151900"/>
            </a:xfrm>
            <a:custGeom>
              <a:avLst/>
              <a:gdLst/>
              <a:ahLst/>
              <a:cxnLst/>
              <a:rect l="l" t="t" r="r" b="b"/>
              <a:pathLst>
                <a:path w="7102" h="6076" extrusionOk="0">
                  <a:moveTo>
                    <a:pt x="7101" y="1"/>
                  </a:moveTo>
                  <a:cubicBezTo>
                    <a:pt x="6450" y="268"/>
                    <a:pt x="393" y="5380"/>
                    <a:pt x="0" y="6076"/>
                  </a:cubicBezTo>
                  <a:cubicBezTo>
                    <a:pt x="1776" y="4827"/>
                    <a:pt x="6825" y="491"/>
                    <a:pt x="7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2"/>
            <p:cNvSpPr/>
            <p:nvPr/>
          </p:nvSpPr>
          <p:spPr>
            <a:xfrm>
              <a:off x="3592875" y="1695625"/>
              <a:ext cx="166625" cy="141450"/>
            </a:xfrm>
            <a:custGeom>
              <a:avLst/>
              <a:gdLst/>
              <a:ahLst/>
              <a:cxnLst/>
              <a:rect l="l" t="t" r="r" b="b"/>
              <a:pathLst>
                <a:path w="6665" h="5658" extrusionOk="0">
                  <a:moveTo>
                    <a:pt x="6664" y="1"/>
                  </a:moveTo>
                  <a:cubicBezTo>
                    <a:pt x="4390" y="1910"/>
                    <a:pt x="2213" y="3738"/>
                    <a:pt x="0" y="5603"/>
                  </a:cubicBezTo>
                  <a:cubicBezTo>
                    <a:pt x="87" y="5641"/>
                    <a:pt x="161" y="5657"/>
                    <a:pt x="226" y="5657"/>
                  </a:cubicBezTo>
                  <a:cubicBezTo>
                    <a:pt x="403" y="5657"/>
                    <a:pt x="514" y="5540"/>
                    <a:pt x="625" y="5442"/>
                  </a:cubicBezTo>
                  <a:cubicBezTo>
                    <a:pt x="2534" y="3846"/>
                    <a:pt x="4443" y="2249"/>
                    <a:pt x="6343" y="652"/>
                  </a:cubicBezTo>
                  <a:cubicBezTo>
                    <a:pt x="6495" y="527"/>
                    <a:pt x="6664" y="393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8" name="Google Shape;1238;p32"/>
          <p:cNvSpPr/>
          <p:nvPr/>
        </p:nvSpPr>
        <p:spPr>
          <a:xfrm>
            <a:off x="3806251" y="753025"/>
            <a:ext cx="185400" cy="185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9" name="Google Shape;1239;p32"/>
          <p:cNvGrpSpPr/>
          <p:nvPr/>
        </p:nvGrpSpPr>
        <p:grpSpPr>
          <a:xfrm rot="-1799970">
            <a:off x="7215457" y="3584847"/>
            <a:ext cx="473195" cy="1393452"/>
            <a:chOff x="6299050" y="981775"/>
            <a:chExt cx="582600" cy="1715625"/>
          </a:xfrm>
        </p:grpSpPr>
        <p:grpSp>
          <p:nvGrpSpPr>
            <p:cNvPr id="1240" name="Google Shape;1240;p32"/>
            <p:cNvGrpSpPr/>
            <p:nvPr/>
          </p:nvGrpSpPr>
          <p:grpSpPr>
            <a:xfrm>
              <a:off x="6299050" y="981775"/>
              <a:ext cx="582600" cy="1161550"/>
              <a:chOff x="6299050" y="981775"/>
              <a:chExt cx="582600" cy="1161550"/>
            </a:xfrm>
          </p:grpSpPr>
          <p:sp>
            <p:nvSpPr>
              <p:cNvPr id="1241" name="Google Shape;1241;p32"/>
              <p:cNvSpPr/>
              <p:nvPr/>
            </p:nvSpPr>
            <p:spPr>
              <a:xfrm>
                <a:off x="6299050" y="1639325"/>
                <a:ext cx="582600" cy="504000"/>
              </a:xfrm>
              <a:prstGeom prst="triangl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32"/>
              <p:cNvSpPr/>
              <p:nvPr/>
            </p:nvSpPr>
            <p:spPr>
              <a:xfrm>
                <a:off x="6299050" y="981775"/>
                <a:ext cx="582600" cy="5040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32"/>
              <p:cNvSpPr/>
              <p:nvPr/>
            </p:nvSpPr>
            <p:spPr>
              <a:xfrm>
                <a:off x="6299050" y="1311425"/>
                <a:ext cx="582600" cy="5040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4" name="Google Shape;1244;p32"/>
            <p:cNvSpPr/>
            <p:nvPr/>
          </p:nvSpPr>
          <p:spPr>
            <a:xfrm>
              <a:off x="6464600" y="2446000"/>
              <a:ext cx="251400" cy="251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Subtitle 5">
            <a:extLst>
              <a:ext uri="{FF2B5EF4-FFF2-40B4-BE49-F238E27FC236}">
                <a16:creationId xmlns:a16="http://schemas.microsoft.com/office/drawing/2014/main" id="{5151E001-B747-BCEC-8B3A-6AEE39F3A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165" y="1838598"/>
            <a:ext cx="2475673" cy="602297"/>
          </a:xfrm>
        </p:spPr>
        <p:txBody>
          <a:bodyPr/>
          <a:lstStyle/>
          <a:p>
            <a:r>
              <a:rPr lang="en-US" b="1" dirty="0" err="1">
                <a:latin typeface="Assistant" pitchFamily="2" charset="-79"/>
                <a:cs typeface="Assistant" pitchFamily="2" charset="-79"/>
              </a:rPr>
              <a:t>Atributos</a:t>
            </a:r>
            <a:r>
              <a:rPr lang="en-US" b="1" dirty="0">
                <a:latin typeface="Assistant" pitchFamily="2" charset="-79"/>
                <a:cs typeface="Assistant" pitchFamily="2" charset="-79"/>
              </a:rPr>
              <a:t> </a:t>
            </a:r>
            <a:endParaRPr lang="es-MX" b="1" dirty="0"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7" name="Subtitle 5">
            <a:extLst>
              <a:ext uri="{FF2B5EF4-FFF2-40B4-BE49-F238E27FC236}">
                <a16:creationId xmlns:a16="http://schemas.microsoft.com/office/drawing/2014/main" id="{DD9D4F81-9FDA-AC89-78A9-75C77445E5BC}"/>
              </a:ext>
            </a:extLst>
          </p:cNvPr>
          <p:cNvSpPr txBox="1">
            <a:spLocks/>
          </p:cNvSpPr>
          <p:nvPr/>
        </p:nvSpPr>
        <p:spPr>
          <a:xfrm>
            <a:off x="4224291" y="1838598"/>
            <a:ext cx="2855741" cy="602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ssistant"/>
              <a:buNone/>
              <a:defRPr sz="25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ssistant"/>
              <a:buNone/>
              <a:defRPr sz="30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ssistant"/>
              <a:buNone/>
              <a:defRPr sz="30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ssistant"/>
              <a:buNone/>
              <a:defRPr sz="30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ssistant"/>
              <a:buNone/>
              <a:defRPr sz="30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ssistant"/>
              <a:buNone/>
              <a:defRPr sz="30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ssistant"/>
              <a:buNone/>
              <a:defRPr sz="30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ssistant"/>
              <a:buNone/>
              <a:defRPr sz="30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3000"/>
              <a:buFont typeface="Assistant"/>
              <a:buNone/>
              <a:defRPr sz="30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r>
              <a:rPr lang="en-US" b="1" dirty="0" err="1"/>
              <a:t>Comportamientos</a:t>
            </a:r>
            <a:endParaRPr lang="es-MX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3B90E0-9E61-2D1C-E518-F48CF9C562EA}"/>
              </a:ext>
            </a:extLst>
          </p:cNvPr>
          <p:cNvSpPr txBox="1"/>
          <p:nvPr/>
        </p:nvSpPr>
        <p:spPr>
          <a:xfrm>
            <a:off x="1332670" y="2388747"/>
            <a:ext cx="28916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/>
                </a:solidFill>
                <a:latin typeface="Assistant" pitchFamily="2" charset="-79"/>
                <a:cs typeface="Assistant" pitchFamily="2" charset="-79"/>
              </a:rPr>
              <a:t>Nombre</a:t>
            </a:r>
            <a:endParaRPr lang="en-US" sz="1600" dirty="0">
              <a:solidFill>
                <a:schemeClr val="bg2"/>
              </a:solidFill>
              <a:latin typeface="Assistant" pitchFamily="2" charset="-79"/>
              <a:cs typeface="Assistant" pitchFamily="2" charset="-79"/>
            </a:endParaRP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/>
                </a:solidFill>
                <a:latin typeface="Assistant" pitchFamily="2" charset="-79"/>
                <a:cs typeface="Assistant" pitchFamily="2" charset="-79"/>
              </a:rPr>
              <a:t>Dirección</a:t>
            </a:r>
            <a:endParaRPr lang="en-US" sz="1600" dirty="0">
              <a:solidFill>
                <a:schemeClr val="bg2"/>
              </a:solidFill>
              <a:latin typeface="Assistant" pitchFamily="2" charset="-79"/>
              <a:cs typeface="Assistant" pitchFamily="2" charset="-79"/>
            </a:endParaRP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Assistant" pitchFamily="2" charset="-79"/>
                <a:cs typeface="Assistant" pitchFamily="2" charset="-79"/>
              </a:rPr>
              <a:t>ID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Assistant" pitchFamily="2" charset="-79"/>
                <a:cs typeface="Assistant" pitchFamily="2" charset="-79"/>
              </a:rPr>
              <a:t>Lista de </a:t>
            </a:r>
            <a:r>
              <a:rPr lang="en-US" sz="1600" dirty="0" err="1">
                <a:solidFill>
                  <a:schemeClr val="bg2"/>
                </a:solidFill>
                <a:latin typeface="Assistant" pitchFamily="2" charset="-79"/>
                <a:cs typeface="Assistant" pitchFamily="2" charset="-79"/>
              </a:rPr>
              <a:t>libros</a:t>
            </a:r>
            <a:r>
              <a:rPr lang="en-US" sz="1600" dirty="0">
                <a:solidFill>
                  <a:schemeClr val="bg2"/>
                </a:solidFill>
                <a:latin typeface="Assistant" pitchFamily="2" charset="-79"/>
                <a:cs typeface="Assistant" pitchFamily="2" charset="-79"/>
              </a:rPr>
              <a:t>  </a:t>
            </a:r>
            <a:r>
              <a:rPr lang="en-US" sz="1600" dirty="0" err="1">
                <a:solidFill>
                  <a:schemeClr val="bg2"/>
                </a:solidFill>
                <a:latin typeface="Assistant" pitchFamily="2" charset="-79"/>
                <a:cs typeface="Assistant" pitchFamily="2" charset="-79"/>
              </a:rPr>
              <a:t>en</a:t>
            </a:r>
            <a:r>
              <a:rPr lang="en-US" sz="1600" dirty="0">
                <a:solidFill>
                  <a:schemeClr val="bg2"/>
                </a:solidFill>
                <a:latin typeface="Assistant" pitchFamily="2" charset="-79"/>
                <a:cs typeface="Assistant" pitchFamily="2" charset="-79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ssistant" pitchFamily="2" charset="-79"/>
                <a:cs typeface="Assistant" pitchFamily="2" charset="-79"/>
              </a:rPr>
              <a:t>préstamo</a:t>
            </a:r>
            <a:r>
              <a:rPr lang="en-US" sz="1600" dirty="0">
                <a:solidFill>
                  <a:schemeClr val="bg2"/>
                </a:solidFill>
                <a:latin typeface="Assistant" pitchFamily="2" charset="-79"/>
                <a:cs typeface="Assistant" pitchFamily="2" charset="-79"/>
              </a:rPr>
              <a:t>.</a:t>
            </a:r>
            <a:endParaRPr lang="es-MX" sz="1600" dirty="0">
              <a:solidFill>
                <a:schemeClr val="bg2"/>
              </a:solidFill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5" name="Google Shape;1329;p34">
            <a:extLst>
              <a:ext uri="{FF2B5EF4-FFF2-40B4-BE49-F238E27FC236}">
                <a16:creationId xmlns:a16="http://schemas.microsoft.com/office/drawing/2014/main" id="{B43CD15F-41DF-95F2-C8F6-63817FB2468D}"/>
              </a:ext>
            </a:extLst>
          </p:cNvPr>
          <p:cNvSpPr txBox="1">
            <a:spLocks/>
          </p:cNvSpPr>
          <p:nvPr/>
        </p:nvSpPr>
        <p:spPr>
          <a:xfrm>
            <a:off x="2432547" y="1023323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MX" sz="2800" dirty="0">
                <a:solidFill>
                  <a:schemeClr val="tx1"/>
                </a:solidFill>
                <a:latin typeface="Anton" pitchFamily="2" charset="0"/>
              </a:rPr>
              <a:t>BIBLIOTECA</a:t>
            </a:r>
          </a:p>
        </p:txBody>
      </p:sp>
      <p:sp>
        <p:nvSpPr>
          <p:cNvPr id="10" name="Google Shape;1333;p34">
            <a:extLst>
              <a:ext uri="{FF2B5EF4-FFF2-40B4-BE49-F238E27FC236}">
                <a16:creationId xmlns:a16="http://schemas.microsoft.com/office/drawing/2014/main" id="{F9C47601-2E91-0749-CDBD-4597EEDBA204}"/>
              </a:ext>
            </a:extLst>
          </p:cNvPr>
          <p:cNvSpPr/>
          <p:nvPr/>
        </p:nvSpPr>
        <p:spPr>
          <a:xfrm>
            <a:off x="1845164" y="918495"/>
            <a:ext cx="633014" cy="642048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raphic 10" descr="Books on shelf outline">
            <a:extLst>
              <a:ext uri="{FF2B5EF4-FFF2-40B4-BE49-F238E27FC236}">
                <a16:creationId xmlns:a16="http://schemas.microsoft.com/office/drawing/2014/main" id="{34BBAB31-6C78-ADC3-4087-AF510EBFFC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3077" y="990462"/>
            <a:ext cx="437068" cy="4370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4A6CAD-B0BE-C629-E998-7F85D4B6EF40}"/>
              </a:ext>
            </a:extLst>
          </p:cNvPr>
          <p:cNvSpPr txBox="1"/>
          <p:nvPr/>
        </p:nvSpPr>
        <p:spPr>
          <a:xfrm>
            <a:off x="4248895" y="2388747"/>
            <a:ext cx="36675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Realizar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préstamos</a:t>
            </a:r>
            <a:r>
              <a:rPr lang="en-US" dirty="0">
                <a:solidFill>
                  <a:schemeClr val="bg2"/>
                </a:solidFill>
              </a:rPr>
              <a:t> de </a:t>
            </a:r>
            <a:r>
              <a:rPr lang="en-US" dirty="0" err="1">
                <a:solidFill>
                  <a:schemeClr val="bg2"/>
                </a:solidFill>
              </a:rPr>
              <a:t>libros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Devolver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libros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en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préstamo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Consultar</a:t>
            </a:r>
            <a:r>
              <a:rPr lang="en-US" dirty="0">
                <a:solidFill>
                  <a:schemeClr val="bg2"/>
                </a:solidFill>
              </a:rPr>
              <a:t> la </a:t>
            </a:r>
            <a:r>
              <a:rPr lang="en-US" dirty="0" err="1">
                <a:solidFill>
                  <a:schemeClr val="bg2"/>
                </a:solidFill>
              </a:rPr>
              <a:t>lista</a:t>
            </a:r>
            <a:r>
              <a:rPr lang="en-US" dirty="0">
                <a:solidFill>
                  <a:schemeClr val="bg2"/>
                </a:solidFill>
              </a:rPr>
              <a:t> de </a:t>
            </a:r>
            <a:r>
              <a:rPr lang="en-US" dirty="0" err="1">
                <a:solidFill>
                  <a:schemeClr val="bg2"/>
                </a:solidFill>
              </a:rPr>
              <a:t>libros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en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préstamo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6723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ublic Libraries Thesis Defense by Slidesgo">
  <a:themeElements>
    <a:clrScheme name="Simple Light">
      <a:dk1>
        <a:srgbClr val="7D3021"/>
      </a:dk1>
      <a:lt1>
        <a:srgbClr val="C2A87C"/>
      </a:lt1>
      <a:dk2>
        <a:srgbClr val="FFFFFF"/>
      </a:dk2>
      <a:lt2>
        <a:srgbClr val="191919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A704ED4ECE2D42AD63D0DC3D74355A" ma:contentTypeVersion="3" ma:contentTypeDescription="Create a new document." ma:contentTypeScope="" ma:versionID="5e9e25770c664fc784f51f71f187101a">
  <xsd:schema xmlns:xsd="http://www.w3.org/2001/XMLSchema" xmlns:xs="http://www.w3.org/2001/XMLSchema" xmlns:p="http://schemas.microsoft.com/office/2006/metadata/properties" xmlns:ns3="2b6dbcaf-0423-472c-8f84-a92e488155f9" targetNamespace="http://schemas.microsoft.com/office/2006/metadata/properties" ma:root="true" ma:fieldsID="51af3c74f1ab2326cced6cfa2bfdc36a" ns3:_="">
    <xsd:import namespace="2b6dbcaf-0423-472c-8f84-a92e488155f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6dbcaf-0423-472c-8f84-a92e488155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21A1476-7284-46A3-8492-0289F84DC8B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F13BD61-BB25-4E9B-8C8D-9170DCFA97C9}">
  <ds:schemaRefs>
    <ds:schemaRef ds:uri="2b6dbcaf-0423-472c-8f84-a92e488155f9"/>
    <ds:schemaRef ds:uri="http://purl.org/dc/elements/1.1/"/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4B9AE4EB-D657-46E1-B5DF-B3BB6FEE9C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6dbcaf-0423-472c-8f84-a92e488155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3661</TotalTime>
  <Words>529</Words>
  <Application>Microsoft Office PowerPoint</Application>
  <PresentationFormat>On-screen Show (16:9)</PresentationFormat>
  <Paragraphs>157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Anton</vt:lpstr>
      <vt:lpstr>Arial</vt:lpstr>
      <vt:lpstr>Assistant</vt:lpstr>
      <vt:lpstr>Bebas Neue</vt:lpstr>
      <vt:lpstr>Javanese Text</vt:lpstr>
      <vt:lpstr>Roboto Condensed</vt:lpstr>
      <vt:lpstr>Public Libraries Thesis Defense by Slidesgo</vt:lpstr>
      <vt:lpstr>Biblioteca</vt:lpstr>
      <vt:lpstr>Contenido:</vt:lpstr>
      <vt:lpstr>DESCRIPCIÓN</vt:lpstr>
      <vt:lpstr>Sistema:</vt:lpstr>
      <vt:lpstr>ANÁLISIS DEL PROBLEMA</vt:lpstr>
      <vt:lpstr>LIBRO</vt:lpstr>
      <vt:lpstr>PowerPoint Presentation</vt:lpstr>
      <vt:lpstr>PowerPoint Presentation</vt:lpstr>
      <vt:lpstr>PowerPoint Presentation</vt:lpstr>
      <vt:lpstr>Consideraciones</vt:lpstr>
      <vt:lpstr>DISEÑO</vt:lpstr>
      <vt:lpstr>LIBRO</vt:lpstr>
      <vt:lpstr>USUARIO</vt:lpstr>
      <vt:lpstr>AUXILIARY LIBRARY</vt:lpstr>
      <vt:lpstr>PRINCIPAL LIBRARY</vt:lpstr>
      <vt:lpstr>Manejo de errores</vt:lpstr>
      <vt:lpstr>DEMOSTRACIÓN</vt:lpstr>
      <vt:lpstr>DEMOSTRACIÓN</vt:lpstr>
      <vt:lpstr>Dar de alta un libro</vt:lpstr>
      <vt:lpstr>Dar de alta un libro:</vt:lpstr>
      <vt:lpstr>PowerPoint Presentation</vt:lpstr>
      <vt:lpstr>PowerPoint Presentation</vt:lpstr>
      <vt:lpstr>PowerPoint Presentation</vt:lpstr>
      <vt:lpstr>Prestámo:</vt:lpstr>
      <vt:lpstr>Devolución:</vt:lpstr>
      <vt:lpstr>Gracias ;)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Biblioteca</dc:title>
  <cp:lastModifiedBy>Abigail Sanchez</cp:lastModifiedBy>
  <cp:revision>2</cp:revision>
  <dcterms:modified xsi:type="dcterms:W3CDTF">2023-10-15T18:46:58Z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0x010100F0A704ED4ECE2D42AD63D0DC3D74355A</vt:lpwstr>
  </property>
</Properties>
</file>